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media/image12.jpg" ContentType="image/png"/>
  <Override PartName="/ppt/media/image14.jpg" ContentType="image/png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removePersonalInfoOnSave="1" saveSubsetFonts="1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64" r:id="rId5"/>
    <p:sldId id="276" r:id="rId6"/>
    <p:sldId id="259" r:id="rId7"/>
    <p:sldId id="283" r:id="rId8"/>
    <p:sldId id="277" r:id="rId9"/>
    <p:sldId id="279" r:id="rId10"/>
    <p:sldId id="280" r:id="rId11"/>
    <p:sldId id="282" r:id="rId12"/>
    <p:sldId id="281" r:id="rId13"/>
    <p:sldId id="289" r:id="rId14"/>
    <p:sldId id="292" r:id="rId15"/>
    <p:sldId id="284" r:id="rId16"/>
    <p:sldId id="285" r:id="rId17"/>
    <p:sldId id="286" r:id="rId18"/>
    <p:sldId id="287" r:id="rId19"/>
    <p:sldId id="288" r:id="rId20"/>
    <p:sldId id="290" r:id="rId21"/>
    <p:sldId id="291" r:id="rId22"/>
    <p:sldId id="266" r:id="rId23"/>
  </p:sldIdLst>
  <p:sldSz cx="12188825" cy="6858000"/>
  <p:notesSz cx="6858000" cy="9144000"/>
  <p:defaultTextStyle>
    <a:defPPr algn="r" rtl="1">
      <a:defRPr lang="he-il"/>
    </a:defPPr>
    <a:lvl1pPr marL="0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r" defTabSz="1218987" rtl="1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מקטע ללא כותרת" id="{A8031F2B-034B-47FE-A6B8-694242F76033}">
          <p14:sldIdLst>
            <p14:sldId id="264"/>
            <p14:sldId id="276"/>
            <p14:sldId id="259"/>
            <p14:sldId id="283"/>
            <p14:sldId id="277"/>
            <p14:sldId id="279"/>
            <p14:sldId id="280"/>
            <p14:sldId id="282"/>
            <p14:sldId id="281"/>
            <p14:sldId id="289"/>
            <p14:sldId id="292"/>
            <p14:sldId id="284"/>
            <p14:sldId id="285"/>
            <p14:sldId id="286"/>
            <p14:sldId id="287"/>
            <p14:sldId id="288"/>
            <p14:sldId id="290"/>
            <p14:sldId id="291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מחבר" initials="א" lastIdx="1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1EB"/>
    <a:srgbClr val="276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סגנון בהיר 2 - הדגשה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סגנון בהיר 2 - הדגשה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סגנון בהיר 2 - הדגשה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סגנון בהיר 2 - הדגשה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סגנון בהיר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5" autoAdjust="0"/>
    <p:restoredTop sz="83740" autoAdjust="0"/>
  </p:normalViewPr>
  <p:slideViewPr>
    <p:cSldViewPr showGuides="1">
      <p:cViewPr varScale="1">
        <p:scale>
          <a:sx n="56" d="100"/>
          <a:sy n="56" d="100"/>
        </p:scale>
        <p:origin x="476" y="5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3558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9-11-26T09:23:14.967" idx="1">
    <p:pos x="6110" y="1582"/>
    <p:text>הייתי משנה לבצע קצת יותר כהה, כי אני חוששת שלא יראו את זה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3:45.496" idx="2">
    <p:pos x="1130" y="984"/>
    <p:text>אולי להוסיף לפני השלשה למטה מטרות?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9-11-25T20:25:48.119" idx="3">
    <p:pos x="7670" y="10"/>
    <p:text/>
    <p:extLst>
      <p:ext uri="{C676402C-5697-4E1C-873F-D02D1690AC5C}">
        <p15:threadingInfo xmlns:p15="http://schemas.microsoft.com/office/powerpoint/2012/main" timeZoneBias="-120"/>
      </p:ext>
    </p:extLst>
  </p:cm>
  <p:cm authorId="5" dt="2019-11-26T09:25:06.345" idx="4">
    <p:pos x="7668" y="10"/>
    <p:text>אולי לפני המספרים הייתי כותבת כמה זמן בשנה מתבזבז על חיפוש חומרים (אני מעריכה שתכננתם להגיד את זה במילים) ואז לעלות על זה ולהראות את הכמות שעות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6:16.109" idx="5">
    <p:pos x="7532" y="146"/>
    <p:text>לפני האדומים הייתי שוב זורקת מה הבעיות שזה יוצר?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9-11-26T09:26:51.793" idx="6">
    <p:pos x="7668" y="10"/>
    <p:text>חוץ מהשמאלי העליון, כולם מחוץ לגודל של השקף, אז לא רואים טוב את זה שכתוב (תריצו שניה כאילו זאת מצגת ותראו את זה)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7:35.043" idx="7">
    <p:pos x="7532" y="146"/>
    <p:text>גם פה הייתי מוסיפה כותרת של פתרון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8:20.741" idx="8">
    <p:pos x="7396" y="282"/>
    <p:text>הייתי כותבת ליד הרשת הסמנטית שזה האלמנט החכם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8:46.588" idx="9">
    <p:pos x="7260" y="418"/>
    <p:text>יש לכם אולי מתוך החומרים שלהם דוגמא לאיך הם רצו שזה יראה (כאילו mockup)?</p:text>
    <p:extLst>
      <p:ext uri="{C676402C-5697-4E1C-873F-D02D1690AC5C}">
        <p15:threadingInfo xmlns:p15="http://schemas.microsoft.com/office/powerpoint/2012/main" timeZoneBias="-120"/>
      </p:ext>
    </p:extLst>
  </p:cm>
  <p:cm authorId="5" dt="2019-11-26T09:29:49.514" idx="10">
    <p:pos x="7260" y="554"/>
    <p:text>אם כן, הייתי שמה את זה בהתחלה (יחד עם הכותרת של הפתרון) ואז עולה על זה עם השקף שלכם</p:text>
    <p:extLst>
      <p:ext uri="{C676402C-5697-4E1C-873F-D02D1690AC5C}">
        <p15:threadingInfo xmlns:p15="http://schemas.microsoft.com/office/powerpoint/2012/main" timeZoneBias="-120">
          <p15:parentCm authorId="5" idx="9"/>
        </p15:threadingInfo>
      </p:ext>
    </p:extLst>
  </p:cm>
  <p:cm authorId="5" dt="2019-11-26T10:06:05.746" idx="11">
    <p:pos x="7124" y="554"/>
    <p:text>לא כל החיצים עובדים פה באותה צורה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C2F52E-99CE-4C25-9C62-1C47DA48BEBF}" type="doc">
      <dgm:prSet loTypeId="urn:microsoft.com/office/officeart/2005/8/layout/cycle2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2F1A7526-3835-4C76-BDEE-114B4DAAA1D3}">
      <dgm:prSet phldrT="[טקסט]"/>
      <dgm:spPr/>
      <dgm:t>
        <a:bodyPr/>
        <a:lstStyle/>
        <a:p>
          <a:pPr rtl="1"/>
          <a:r>
            <a:rPr lang="he-IL" dirty="0">
              <a:latin typeface="Calibri" panose="020F0502020204030204" pitchFamily="34" charset="0"/>
              <a:cs typeface="Calibri" panose="020F0502020204030204" pitchFamily="34" charset="0"/>
            </a:rPr>
            <a:t>מעבר על מצגות המכילות תגית שואה ולקיחת התגים המופיעים איתה</a:t>
          </a:r>
        </a:p>
      </dgm:t>
    </dgm:pt>
    <dgm:pt modelId="{3E36F4F8-351D-49BC-B86F-32FF5A4EE1EF}" type="parTrans" cxnId="{533E709E-45FD-46D8-B581-0F4AEF048FCD}">
      <dgm:prSet/>
      <dgm:spPr/>
      <dgm:t>
        <a:bodyPr/>
        <a:lstStyle/>
        <a:p>
          <a:pPr rtl="1"/>
          <a:endParaRPr lang="he-IL"/>
        </a:p>
      </dgm:t>
    </dgm:pt>
    <dgm:pt modelId="{EB26DAFA-47B4-428A-AE62-EE4429EA02F5}" type="sibTrans" cxnId="{533E709E-45FD-46D8-B581-0F4AEF048FCD}">
      <dgm:prSet/>
      <dgm:spPr/>
      <dgm:t>
        <a:bodyPr/>
        <a:lstStyle/>
        <a:p>
          <a:pPr rtl="1"/>
          <a:endParaRPr lang="he-IL"/>
        </a:p>
      </dgm:t>
    </dgm:pt>
    <dgm:pt modelId="{2AB04B7F-563A-4AA6-A499-F18FB57EACDC}">
      <dgm:prSet phldrT="[טקסט]"/>
      <dgm:spPr/>
      <dgm:t>
        <a:bodyPr/>
        <a:lstStyle/>
        <a:p>
          <a:pPr rtl="1"/>
          <a:r>
            <a:rPr lang="he-IL" dirty="0">
              <a:latin typeface="Calibri" panose="020F0502020204030204" pitchFamily="34" charset="0"/>
              <a:cs typeface="Calibri" panose="020F0502020204030204" pitchFamily="34" charset="0"/>
            </a:rPr>
            <a:t>סריקת המצגות ואיתור התגית שנלווית באופן המקסימלי לתגית הראשית</a:t>
          </a:r>
        </a:p>
      </dgm:t>
    </dgm:pt>
    <dgm:pt modelId="{8DF06D98-5109-4F85-A2BB-B826D45DDD6D}" type="parTrans" cxnId="{909AAD96-F96C-4F6B-80F7-FAAE16FF0169}">
      <dgm:prSet/>
      <dgm:spPr/>
      <dgm:t>
        <a:bodyPr/>
        <a:lstStyle/>
        <a:p>
          <a:pPr rtl="1"/>
          <a:endParaRPr lang="he-IL"/>
        </a:p>
      </dgm:t>
    </dgm:pt>
    <dgm:pt modelId="{6378EAAD-720A-47B2-868C-252893E5EF68}" type="sibTrans" cxnId="{909AAD96-F96C-4F6B-80F7-FAAE16FF0169}">
      <dgm:prSet/>
      <dgm:spPr/>
      <dgm:t>
        <a:bodyPr/>
        <a:lstStyle/>
        <a:p>
          <a:pPr rtl="1"/>
          <a:endParaRPr lang="he-IL"/>
        </a:p>
      </dgm:t>
    </dgm:pt>
    <dgm:pt modelId="{944A6A4E-46F4-4C94-8F95-1DFC68A2F7C6}">
      <dgm:prSet phldrT="[טקסט]"/>
      <dgm:spPr/>
      <dgm:t>
        <a:bodyPr/>
        <a:lstStyle/>
        <a:p>
          <a:pPr rtl="1"/>
          <a:r>
            <a:rPr lang="he-IL" dirty="0">
              <a:latin typeface="Calibri" panose="020F0502020204030204" pitchFamily="34" charset="0"/>
              <a:cs typeface="Calibri" panose="020F0502020204030204" pitchFamily="34" charset="0"/>
            </a:rPr>
            <a:t>שליפת 50% מהמצגות האטרקטיביות ביותר עם התגית המבוקשת (לפי כמות </a:t>
          </a:r>
          <a:r>
            <a:rPr lang="he-IL" dirty="0" err="1">
              <a:latin typeface="Calibri" panose="020F0502020204030204" pitchFamily="34" charset="0"/>
              <a:cs typeface="Calibri" panose="020F0502020204030204" pitchFamily="34" charset="0"/>
            </a:rPr>
            <a:t>לייקים</a:t>
          </a:r>
          <a:r>
            <a:rPr lang="he-IL" dirty="0"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he-IL" dirty="0"/>
        </a:p>
      </dgm:t>
    </dgm:pt>
    <dgm:pt modelId="{D0CD255C-D7A2-422C-96D8-0DBDD7BD9294}" type="sibTrans" cxnId="{6AD593E1-5CBE-4E18-9F61-A288DE82DD06}">
      <dgm:prSet/>
      <dgm:spPr/>
      <dgm:t>
        <a:bodyPr/>
        <a:lstStyle/>
        <a:p>
          <a:pPr rtl="1"/>
          <a:endParaRPr lang="he-IL"/>
        </a:p>
      </dgm:t>
    </dgm:pt>
    <dgm:pt modelId="{ED31AD9D-170E-4D40-940C-BF5C4722D257}" type="parTrans" cxnId="{6AD593E1-5CBE-4E18-9F61-A288DE82DD06}">
      <dgm:prSet/>
      <dgm:spPr/>
      <dgm:t>
        <a:bodyPr/>
        <a:lstStyle/>
        <a:p>
          <a:pPr rtl="1"/>
          <a:endParaRPr lang="he-IL"/>
        </a:p>
      </dgm:t>
    </dgm:pt>
    <dgm:pt modelId="{1150097E-1D4C-41CE-B710-822CD0A6FC23}" type="pres">
      <dgm:prSet presAssocID="{36C2F52E-99CE-4C25-9C62-1C47DA48BEBF}" presName="cycle" presStyleCnt="0">
        <dgm:presLayoutVars>
          <dgm:dir/>
          <dgm:resizeHandles val="exact"/>
        </dgm:presLayoutVars>
      </dgm:prSet>
      <dgm:spPr/>
    </dgm:pt>
    <dgm:pt modelId="{157C658C-F5F3-4352-8CCD-C577BA113206}" type="pres">
      <dgm:prSet presAssocID="{944A6A4E-46F4-4C94-8F95-1DFC68A2F7C6}" presName="node" presStyleLbl="node1" presStyleIdx="0" presStyleCnt="3" custRadScaleRad="97983">
        <dgm:presLayoutVars>
          <dgm:bulletEnabled val="1"/>
        </dgm:presLayoutVars>
      </dgm:prSet>
      <dgm:spPr/>
    </dgm:pt>
    <dgm:pt modelId="{7F9A4298-FEA3-4CFF-A45A-5EE8C2BB6881}" type="pres">
      <dgm:prSet presAssocID="{D0CD255C-D7A2-422C-96D8-0DBDD7BD9294}" presName="sibTrans" presStyleLbl="sibTrans2D1" presStyleIdx="0" presStyleCnt="3"/>
      <dgm:spPr/>
    </dgm:pt>
    <dgm:pt modelId="{75482A36-EFE2-4B50-9D6B-81F74A008A45}" type="pres">
      <dgm:prSet presAssocID="{D0CD255C-D7A2-422C-96D8-0DBDD7BD9294}" presName="connectorText" presStyleLbl="sibTrans2D1" presStyleIdx="0" presStyleCnt="3"/>
      <dgm:spPr/>
    </dgm:pt>
    <dgm:pt modelId="{C2F32796-9D48-4AE9-884C-354A81C7F95B}" type="pres">
      <dgm:prSet presAssocID="{2F1A7526-3835-4C76-BDEE-114B4DAAA1D3}" presName="node" presStyleLbl="node1" presStyleIdx="1" presStyleCnt="3">
        <dgm:presLayoutVars>
          <dgm:bulletEnabled val="1"/>
        </dgm:presLayoutVars>
      </dgm:prSet>
      <dgm:spPr/>
    </dgm:pt>
    <dgm:pt modelId="{587279E3-3579-4644-979A-02A8BA50C385}" type="pres">
      <dgm:prSet presAssocID="{EB26DAFA-47B4-428A-AE62-EE4429EA02F5}" presName="sibTrans" presStyleLbl="sibTrans2D1" presStyleIdx="1" presStyleCnt="3"/>
      <dgm:spPr/>
    </dgm:pt>
    <dgm:pt modelId="{BE955E41-C536-4B5E-B475-1EF2B6B53AE2}" type="pres">
      <dgm:prSet presAssocID="{EB26DAFA-47B4-428A-AE62-EE4429EA02F5}" presName="connectorText" presStyleLbl="sibTrans2D1" presStyleIdx="1" presStyleCnt="3"/>
      <dgm:spPr/>
    </dgm:pt>
    <dgm:pt modelId="{F421B312-A98C-4D20-B828-4F4CEE0B5875}" type="pres">
      <dgm:prSet presAssocID="{2AB04B7F-563A-4AA6-A499-F18FB57EACDC}" presName="node" presStyleLbl="node1" presStyleIdx="2" presStyleCnt="3">
        <dgm:presLayoutVars>
          <dgm:bulletEnabled val="1"/>
        </dgm:presLayoutVars>
      </dgm:prSet>
      <dgm:spPr/>
    </dgm:pt>
    <dgm:pt modelId="{85844AE7-416E-40CA-966E-31F2023D1BC3}" type="pres">
      <dgm:prSet presAssocID="{6378EAAD-720A-47B2-868C-252893E5EF68}" presName="sibTrans" presStyleLbl="sibTrans2D1" presStyleIdx="2" presStyleCnt="3"/>
      <dgm:spPr/>
    </dgm:pt>
    <dgm:pt modelId="{F96CCFBC-AB9F-4055-8F89-E66C36F59024}" type="pres">
      <dgm:prSet presAssocID="{6378EAAD-720A-47B2-868C-252893E5EF68}" presName="connectorText" presStyleLbl="sibTrans2D1" presStyleIdx="2" presStyleCnt="3"/>
      <dgm:spPr/>
    </dgm:pt>
  </dgm:ptLst>
  <dgm:cxnLst>
    <dgm:cxn modelId="{26B42B12-A813-4DFB-83D4-6A74D2682D7A}" type="presOf" srcId="{2F1A7526-3835-4C76-BDEE-114B4DAAA1D3}" destId="{C2F32796-9D48-4AE9-884C-354A81C7F95B}" srcOrd="0" destOrd="0" presId="urn:microsoft.com/office/officeart/2005/8/layout/cycle2"/>
    <dgm:cxn modelId="{D19BEE24-6BDC-4003-940B-ACED5A3C8175}" type="presOf" srcId="{D0CD255C-D7A2-422C-96D8-0DBDD7BD9294}" destId="{7F9A4298-FEA3-4CFF-A45A-5EE8C2BB6881}" srcOrd="0" destOrd="0" presId="urn:microsoft.com/office/officeart/2005/8/layout/cycle2"/>
    <dgm:cxn modelId="{B54CB325-9C67-496C-8637-22F641FE406B}" type="presOf" srcId="{6378EAAD-720A-47B2-868C-252893E5EF68}" destId="{85844AE7-416E-40CA-966E-31F2023D1BC3}" srcOrd="0" destOrd="0" presId="urn:microsoft.com/office/officeart/2005/8/layout/cycle2"/>
    <dgm:cxn modelId="{4963194E-9099-4D35-A3EF-1B3BDDC986D4}" type="presOf" srcId="{6378EAAD-720A-47B2-868C-252893E5EF68}" destId="{F96CCFBC-AB9F-4055-8F89-E66C36F59024}" srcOrd="1" destOrd="0" presId="urn:microsoft.com/office/officeart/2005/8/layout/cycle2"/>
    <dgm:cxn modelId="{A6E11256-9253-4248-8FFB-EB28A1AF2C4B}" type="presOf" srcId="{944A6A4E-46F4-4C94-8F95-1DFC68A2F7C6}" destId="{157C658C-F5F3-4352-8CCD-C577BA113206}" srcOrd="0" destOrd="0" presId="urn:microsoft.com/office/officeart/2005/8/layout/cycle2"/>
    <dgm:cxn modelId="{909AAD96-F96C-4F6B-80F7-FAAE16FF0169}" srcId="{36C2F52E-99CE-4C25-9C62-1C47DA48BEBF}" destId="{2AB04B7F-563A-4AA6-A499-F18FB57EACDC}" srcOrd="2" destOrd="0" parTransId="{8DF06D98-5109-4F85-A2BB-B826D45DDD6D}" sibTransId="{6378EAAD-720A-47B2-868C-252893E5EF68}"/>
    <dgm:cxn modelId="{B68BA597-0E4C-4811-986B-49B6D68369F9}" type="presOf" srcId="{EB26DAFA-47B4-428A-AE62-EE4429EA02F5}" destId="{BE955E41-C536-4B5E-B475-1EF2B6B53AE2}" srcOrd="1" destOrd="0" presId="urn:microsoft.com/office/officeart/2005/8/layout/cycle2"/>
    <dgm:cxn modelId="{533E709E-45FD-46D8-B581-0F4AEF048FCD}" srcId="{36C2F52E-99CE-4C25-9C62-1C47DA48BEBF}" destId="{2F1A7526-3835-4C76-BDEE-114B4DAAA1D3}" srcOrd="1" destOrd="0" parTransId="{3E36F4F8-351D-49BC-B86F-32FF5A4EE1EF}" sibTransId="{EB26DAFA-47B4-428A-AE62-EE4429EA02F5}"/>
    <dgm:cxn modelId="{476436AD-236B-48DC-9CCD-FB46074D0A5B}" type="presOf" srcId="{36C2F52E-99CE-4C25-9C62-1C47DA48BEBF}" destId="{1150097E-1D4C-41CE-B710-822CD0A6FC23}" srcOrd="0" destOrd="0" presId="urn:microsoft.com/office/officeart/2005/8/layout/cycle2"/>
    <dgm:cxn modelId="{6AD593E1-5CBE-4E18-9F61-A288DE82DD06}" srcId="{36C2F52E-99CE-4C25-9C62-1C47DA48BEBF}" destId="{944A6A4E-46F4-4C94-8F95-1DFC68A2F7C6}" srcOrd="0" destOrd="0" parTransId="{ED31AD9D-170E-4D40-940C-BF5C4722D257}" sibTransId="{D0CD255C-D7A2-422C-96D8-0DBDD7BD9294}"/>
    <dgm:cxn modelId="{22591DEA-5030-46B6-A021-359A738CE144}" type="presOf" srcId="{2AB04B7F-563A-4AA6-A499-F18FB57EACDC}" destId="{F421B312-A98C-4D20-B828-4F4CEE0B5875}" srcOrd="0" destOrd="0" presId="urn:microsoft.com/office/officeart/2005/8/layout/cycle2"/>
    <dgm:cxn modelId="{B1D223EF-0165-4F77-819E-B427D52465DD}" type="presOf" srcId="{EB26DAFA-47B4-428A-AE62-EE4429EA02F5}" destId="{587279E3-3579-4644-979A-02A8BA50C385}" srcOrd="0" destOrd="0" presId="urn:microsoft.com/office/officeart/2005/8/layout/cycle2"/>
    <dgm:cxn modelId="{CDB22AEF-48E9-4726-91B7-269538C12852}" type="presOf" srcId="{D0CD255C-D7A2-422C-96D8-0DBDD7BD9294}" destId="{75482A36-EFE2-4B50-9D6B-81F74A008A45}" srcOrd="1" destOrd="0" presId="urn:microsoft.com/office/officeart/2005/8/layout/cycle2"/>
    <dgm:cxn modelId="{D5A3DFEB-6B1D-4CF4-B4EC-F8A0357C12E3}" type="presParOf" srcId="{1150097E-1D4C-41CE-B710-822CD0A6FC23}" destId="{157C658C-F5F3-4352-8CCD-C577BA113206}" srcOrd="0" destOrd="0" presId="urn:microsoft.com/office/officeart/2005/8/layout/cycle2"/>
    <dgm:cxn modelId="{D7B5A177-A96F-4757-BB87-3500DCF0D37E}" type="presParOf" srcId="{1150097E-1D4C-41CE-B710-822CD0A6FC23}" destId="{7F9A4298-FEA3-4CFF-A45A-5EE8C2BB6881}" srcOrd="1" destOrd="0" presId="urn:microsoft.com/office/officeart/2005/8/layout/cycle2"/>
    <dgm:cxn modelId="{EC38D959-72C7-49CC-B0F8-CFD1B1CCC2D5}" type="presParOf" srcId="{7F9A4298-FEA3-4CFF-A45A-5EE8C2BB6881}" destId="{75482A36-EFE2-4B50-9D6B-81F74A008A45}" srcOrd="0" destOrd="0" presId="urn:microsoft.com/office/officeart/2005/8/layout/cycle2"/>
    <dgm:cxn modelId="{E8337F9A-DB66-4AB1-9CEB-D5388982D226}" type="presParOf" srcId="{1150097E-1D4C-41CE-B710-822CD0A6FC23}" destId="{C2F32796-9D48-4AE9-884C-354A81C7F95B}" srcOrd="2" destOrd="0" presId="urn:microsoft.com/office/officeart/2005/8/layout/cycle2"/>
    <dgm:cxn modelId="{B18D5BB3-5F2C-4ECA-B44A-2C4F67BBAD35}" type="presParOf" srcId="{1150097E-1D4C-41CE-B710-822CD0A6FC23}" destId="{587279E3-3579-4644-979A-02A8BA50C385}" srcOrd="3" destOrd="0" presId="urn:microsoft.com/office/officeart/2005/8/layout/cycle2"/>
    <dgm:cxn modelId="{60C13F46-BCD1-4AF9-9FBB-1BF8FCE1464C}" type="presParOf" srcId="{587279E3-3579-4644-979A-02A8BA50C385}" destId="{BE955E41-C536-4B5E-B475-1EF2B6B53AE2}" srcOrd="0" destOrd="0" presId="urn:microsoft.com/office/officeart/2005/8/layout/cycle2"/>
    <dgm:cxn modelId="{9E7CFCD3-1C18-43EF-B569-C37D5C085263}" type="presParOf" srcId="{1150097E-1D4C-41CE-B710-822CD0A6FC23}" destId="{F421B312-A98C-4D20-B828-4F4CEE0B5875}" srcOrd="4" destOrd="0" presId="urn:microsoft.com/office/officeart/2005/8/layout/cycle2"/>
    <dgm:cxn modelId="{A13E5C06-2CA7-410E-958A-8298CBB5651C}" type="presParOf" srcId="{1150097E-1D4C-41CE-B710-822CD0A6FC23}" destId="{85844AE7-416E-40CA-966E-31F2023D1BC3}" srcOrd="5" destOrd="0" presId="urn:microsoft.com/office/officeart/2005/8/layout/cycle2"/>
    <dgm:cxn modelId="{C881308C-AB97-4EB7-B564-EE1EB6B5A2A3}" type="presParOf" srcId="{85844AE7-416E-40CA-966E-31F2023D1BC3}" destId="{F96CCFBC-AB9F-4055-8F89-E66C36F59024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1EFB19-0278-464B-B926-483665561EBC}" type="doc">
      <dgm:prSet loTypeId="urn:microsoft.com/office/officeart/2005/8/layout/StepDownProcess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B76FB87-AE57-4B8C-816A-71F695E4D134}">
      <dgm:prSet phldrT="[טקסט]" custT="1"/>
      <dgm:spPr/>
      <dgm:t>
        <a:bodyPr/>
        <a:lstStyle/>
        <a:p>
          <a:pPr rtl="1"/>
          <a:r>
            <a:rPr lang="he-IL" sz="2400" dirty="0"/>
            <a:t>סיום </a:t>
          </a:r>
          <a:r>
            <a:rPr lang="he-IL" sz="2400" dirty="0">
              <a:latin typeface="Calibri" panose="020F0502020204030204" pitchFamily="34" charset="0"/>
              <a:cs typeface="Calibri" panose="020F0502020204030204" pitchFamily="34" charset="0"/>
            </a:rPr>
            <a:t>מסמך</a:t>
          </a:r>
          <a:r>
            <a:rPr lang="he-IL" sz="2400" dirty="0"/>
            <a:t> אפיון</a:t>
          </a:r>
        </a:p>
      </dgm:t>
    </dgm:pt>
    <dgm:pt modelId="{8C700FF2-A7D7-4F46-B5D7-94C203838E6C}" type="parTrans" cxnId="{550CBB3D-118C-4440-91DC-EA12D43E9BE1}">
      <dgm:prSet/>
      <dgm:spPr/>
      <dgm:t>
        <a:bodyPr/>
        <a:lstStyle/>
        <a:p>
          <a:pPr rtl="1"/>
          <a:endParaRPr lang="he-IL"/>
        </a:p>
      </dgm:t>
    </dgm:pt>
    <dgm:pt modelId="{1FFA8635-3424-4765-B01C-65ACE2E8A1DF}" type="sibTrans" cxnId="{550CBB3D-118C-4440-91DC-EA12D43E9BE1}">
      <dgm:prSet/>
      <dgm:spPr/>
      <dgm:t>
        <a:bodyPr/>
        <a:lstStyle/>
        <a:p>
          <a:pPr rtl="1"/>
          <a:endParaRPr lang="he-IL"/>
        </a:p>
      </dgm:t>
    </dgm:pt>
    <dgm:pt modelId="{72EA5705-1A6A-40FF-AD91-04D19EAA9676}">
      <dgm:prSet phldrT="[טקסט]" custT="1"/>
      <dgm:spPr/>
      <dgm:t>
        <a:bodyPr/>
        <a:lstStyle/>
        <a:p>
          <a:pPr rtl="1"/>
          <a:r>
            <a:rPr lang="he-IL" sz="1800" dirty="0">
              <a:latin typeface="Calibri" panose="020F0502020204030204" pitchFamily="34" charset="0"/>
              <a:cs typeface="Calibri" panose="020F0502020204030204" pitchFamily="34" charset="0"/>
            </a:rPr>
            <a:t>פברואר 2020</a:t>
          </a:r>
        </a:p>
      </dgm:t>
    </dgm:pt>
    <dgm:pt modelId="{AB26EACF-8002-4876-9801-AE37201086EB}" type="parTrans" cxnId="{ABD5BACF-FC47-4EC7-85A2-5478A3131C30}">
      <dgm:prSet/>
      <dgm:spPr/>
      <dgm:t>
        <a:bodyPr/>
        <a:lstStyle/>
        <a:p>
          <a:pPr rtl="1"/>
          <a:endParaRPr lang="he-IL"/>
        </a:p>
      </dgm:t>
    </dgm:pt>
    <dgm:pt modelId="{B0FAB1FE-E98A-427C-BA70-C55BED57E385}" type="sibTrans" cxnId="{ABD5BACF-FC47-4EC7-85A2-5478A3131C30}">
      <dgm:prSet/>
      <dgm:spPr/>
      <dgm:t>
        <a:bodyPr/>
        <a:lstStyle/>
        <a:p>
          <a:pPr rtl="1"/>
          <a:endParaRPr lang="he-IL"/>
        </a:p>
      </dgm:t>
    </dgm:pt>
    <dgm:pt modelId="{0B49F932-0FB0-4C9D-9AAC-DC6941EC5E3F}">
      <dgm:prSet phldrT="[טקסט]" custT="1"/>
      <dgm:spPr>
        <a:solidFill>
          <a:srgbClr val="414E77">
            <a:hueOff val="0"/>
            <a:satOff val="0"/>
            <a:lumOff val="0"/>
            <a:alphaOff val="0"/>
          </a:srgb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gm:spPr>
      <dgm:t>
        <a:bodyPr spcFirstLastPara="0" vert="horz" wrap="square" lIns="91440" tIns="91440" rIns="91440" bIns="91440" numCol="1" spcCol="1270" anchor="ctr" anchorCtr="0"/>
        <a:lstStyle/>
        <a:p>
          <a:pPr rtl="1"/>
          <a:r>
            <a:rPr lang="he-IL" sz="2400" dirty="0">
              <a:latin typeface="Calibri" panose="020F0502020204030204" pitchFamily="34" charset="0"/>
              <a:cs typeface="Calibri" panose="020F0502020204030204" pitchFamily="34" charset="0"/>
            </a:rPr>
            <a:t>בניית </a:t>
          </a:r>
          <a:r>
            <a:rPr lang="en-US" sz="2400" dirty="0">
              <a:latin typeface="Calibri" panose="020F0502020204030204" pitchFamily="34" charset="0"/>
              <a:cs typeface="Calibri" panose="020F0502020204030204" pitchFamily="34" charset="0"/>
            </a:rPr>
            <a:t>DB</a:t>
          </a:r>
          <a:endParaRPr lang="he-IL" sz="2400" dirty="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B29E0A26-E4C2-4085-A865-D15291062E24}" type="parTrans" cxnId="{843E7C78-3CC6-49BD-B50D-C6E5AEC8197A}">
      <dgm:prSet/>
      <dgm:spPr/>
      <dgm:t>
        <a:bodyPr/>
        <a:lstStyle/>
        <a:p>
          <a:pPr rtl="1"/>
          <a:endParaRPr lang="he-IL"/>
        </a:p>
      </dgm:t>
    </dgm:pt>
    <dgm:pt modelId="{BD155181-9F59-4408-AAD0-24D2DBB704AF}" type="sibTrans" cxnId="{843E7C78-3CC6-49BD-B50D-C6E5AEC8197A}">
      <dgm:prSet/>
      <dgm:spPr/>
      <dgm:t>
        <a:bodyPr/>
        <a:lstStyle/>
        <a:p>
          <a:pPr rtl="1"/>
          <a:endParaRPr lang="he-IL"/>
        </a:p>
      </dgm:t>
    </dgm:pt>
    <dgm:pt modelId="{74D9FCC7-A92D-404B-B255-F3BE5919ED71}">
      <dgm:prSet phldrT="[טקסט]" custT="1"/>
      <dgm:spPr/>
      <dgm:t>
        <a:bodyPr/>
        <a:lstStyle/>
        <a:p>
          <a:pPr rtl="1"/>
          <a:r>
            <a:rPr lang="he-IL" sz="1800" dirty="0">
              <a:latin typeface="Calibri" panose="020F0502020204030204" pitchFamily="34" charset="0"/>
              <a:cs typeface="Calibri" panose="020F0502020204030204" pitchFamily="34" charset="0"/>
            </a:rPr>
            <a:t>סוף פברואר 2020</a:t>
          </a:r>
        </a:p>
      </dgm:t>
    </dgm:pt>
    <dgm:pt modelId="{E2A8C223-BD92-48F2-A2E0-33F05F90A272}" type="parTrans" cxnId="{CBCA9264-FFEC-47CA-B68A-AB559EC8911A}">
      <dgm:prSet/>
      <dgm:spPr/>
      <dgm:t>
        <a:bodyPr/>
        <a:lstStyle/>
        <a:p>
          <a:pPr rtl="1"/>
          <a:endParaRPr lang="he-IL"/>
        </a:p>
      </dgm:t>
    </dgm:pt>
    <dgm:pt modelId="{07F9066A-6E57-468B-A8CF-A9D05FC3E790}" type="sibTrans" cxnId="{CBCA9264-FFEC-47CA-B68A-AB559EC8911A}">
      <dgm:prSet/>
      <dgm:spPr/>
      <dgm:t>
        <a:bodyPr/>
        <a:lstStyle/>
        <a:p>
          <a:pPr rtl="1"/>
          <a:endParaRPr lang="he-IL"/>
        </a:p>
      </dgm:t>
    </dgm:pt>
    <dgm:pt modelId="{293FC190-2BB6-47D4-97A9-F496EB95EBE5}">
      <dgm:prSet phldrT="[טקסט]" custT="1"/>
      <dgm:spPr/>
      <dgm:t>
        <a:bodyPr/>
        <a:lstStyle/>
        <a:p>
          <a:pPr rtl="1"/>
          <a:r>
            <a:rPr lang="he-IL" sz="2000" dirty="0">
              <a:latin typeface="Calibri" panose="020F0502020204030204" pitchFamily="34" charset="0"/>
              <a:cs typeface="Calibri" panose="020F0502020204030204" pitchFamily="34" charset="0"/>
            </a:rPr>
            <a:t>בניית מודול ניהול משתמשים</a:t>
          </a:r>
        </a:p>
      </dgm:t>
    </dgm:pt>
    <dgm:pt modelId="{6DFB69DD-538B-4113-A1E9-5E9C0FA472D1}" type="parTrans" cxnId="{E76A9ABA-5B23-4ACF-9AF6-CE5D4C877DE4}">
      <dgm:prSet/>
      <dgm:spPr/>
      <dgm:t>
        <a:bodyPr/>
        <a:lstStyle/>
        <a:p>
          <a:pPr rtl="1"/>
          <a:endParaRPr lang="he-IL"/>
        </a:p>
      </dgm:t>
    </dgm:pt>
    <dgm:pt modelId="{3D7D1420-0D2B-4548-80E9-8A5420A8BB85}" type="sibTrans" cxnId="{E76A9ABA-5B23-4ACF-9AF6-CE5D4C877DE4}">
      <dgm:prSet/>
      <dgm:spPr/>
      <dgm:t>
        <a:bodyPr/>
        <a:lstStyle/>
        <a:p>
          <a:pPr rtl="1"/>
          <a:endParaRPr lang="he-IL"/>
        </a:p>
      </dgm:t>
    </dgm:pt>
    <dgm:pt modelId="{5E4A14C5-3F46-49CB-A6E2-6F370868F562}">
      <dgm:prSet phldrT="[טקסט]" custT="1"/>
      <dgm:spPr/>
      <dgm:t>
        <a:bodyPr/>
        <a:lstStyle/>
        <a:p>
          <a:pPr rtl="1"/>
          <a:r>
            <a:rPr lang="he-IL" sz="1800" dirty="0">
              <a:latin typeface="Calibri" panose="020F0502020204030204" pitchFamily="34" charset="0"/>
              <a:cs typeface="Calibri" panose="020F0502020204030204" pitchFamily="34" charset="0"/>
            </a:rPr>
            <a:t>מרץ 2020</a:t>
          </a:r>
        </a:p>
      </dgm:t>
    </dgm:pt>
    <dgm:pt modelId="{E4AF25B8-956B-444E-8CC7-37F77B17C705}" type="parTrans" cxnId="{56EB09E0-6AF1-49EC-884C-F972172E26E1}">
      <dgm:prSet/>
      <dgm:spPr/>
      <dgm:t>
        <a:bodyPr/>
        <a:lstStyle/>
        <a:p>
          <a:pPr rtl="1"/>
          <a:endParaRPr lang="he-IL"/>
        </a:p>
      </dgm:t>
    </dgm:pt>
    <dgm:pt modelId="{52440DB9-9B7B-42AD-ABF0-1656ED8AC99D}" type="sibTrans" cxnId="{56EB09E0-6AF1-49EC-884C-F972172E26E1}">
      <dgm:prSet/>
      <dgm:spPr/>
      <dgm:t>
        <a:bodyPr/>
        <a:lstStyle/>
        <a:p>
          <a:pPr rtl="1"/>
          <a:endParaRPr lang="he-IL"/>
        </a:p>
      </dgm:t>
    </dgm:pt>
    <dgm:pt modelId="{753A7D15-0945-4CCF-B444-68CA8BAF290B}">
      <dgm:prSet/>
      <dgm:spPr/>
      <dgm:t>
        <a:bodyPr/>
        <a:lstStyle/>
        <a:p>
          <a:pPr rtl="1"/>
          <a:r>
            <a:rPr lang="he-IL" dirty="0">
              <a:latin typeface="Calibri" panose="020F0502020204030204" pitchFamily="34" charset="0"/>
              <a:cs typeface="Calibri" panose="020F0502020204030204" pitchFamily="34" charset="0"/>
            </a:rPr>
            <a:t>בניית אלמנט חכם ומנגנון חיפוש</a:t>
          </a:r>
        </a:p>
      </dgm:t>
    </dgm:pt>
    <dgm:pt modelId="{97056819-B330-48B5-B4FE-A8EC740DD67B}" type="parTrans" cxnId="{CCCFD3BB-1944-48B8-A060-E2D8D92F23CE}">
      <dgm:prSet/>
      <dgm:spPr/>
      <dgm:t>
        <a:bodyPr/>
        <a:lstStyle/>
        <a:p>
          <a:pPr rtl="1"/>
          <a:endParaRPr lang="he-IL"/>
        </a:p>
      </dgm:t>
    </dgm:pt>
    <dgm:pt modelId="{4DB6D4DC-9113-4768-817B-C7B9F1513D01}" type="sibTrans" cxnId="{CCCFD3BB-1944-48B8-A060-E2D8D92F23CE}">
      <dgm:prSet/>
      <dgm:spPr/>
      <dgm:t>
        <a:bodyPr/>
        <a:lstStyle/>
        <a:p>
          <a:pPr rtl="1"/>
          <a:endParaRPr lang="he-IL"/>
        </a:p>
      </dgm:t>
    </dgm:pt>
    <dgm:pt modelId="{428E8CA5-2DAF-430C-8718-077CF1990F36}">
      <dgm:prSet custT="1"/>
      <dgm:spPr/>
      <dgm:t>
        <a:bodyPr/>
        <a:lstStyle/>
        <a:p>
          <a:pPr rtl="1"/>
          <a:r>
            <a:rPr lang="he-IL" sz="1600" dirty="0"/>
            <a:t>מודול צפיה והעלאת </a:t>
          </a:r>
          <a:r>
            <a:rPr lang="he-IL" sz="1600" dirty="0" err="1"/>
            <a:t>תכנים+דירוג</a:t>
          </a:r>
          <a:r>
            <a:rPr lang="he-IL" sz="1600" dirty="0"/>
            <a:t> ומישוב</a:t>
          </a:r>
        </a:p>
      </dgm:t>
    </dgm:pt>
    <dgm:pt modelId="{CF130F18-1FE0-474C-966C-FEBC2988FD15}" type="parTrans" cxnId="{5E70C754-D3F6-4B1D-878C-9A1C3F52139B}">
      <dgm:prSet/>
      <dgm:spPr/>
      <dgm:t>
        <a:bodyPr/>
        <a:lstStyle/>
        <a:p>
          <a:pPr rtl="1"/>
          <a:endParaRPr lang="he-IL"/>
        </a:p>
      </dgm:t>
    </dgm:pt>
    <dgm:pt modelId="{A375122E-816A-47D0-A831-8C87750FD865}" type="sibTrans" cxnId="{5E70C754-D3F6-4B1D-878C-9A1C3F52139B}">
      <dgm:prSet/>
      <dgm:spPr/>
      <dgm:t>
        <a:bodyPr/>
        <a:lstStyle/>
        <a:p>
          <a:pPr rtl="1"/>
          <a:endParaRPr lang="he-IL"/>
        </a:p>
      </dgm:t>
    </dgm:pt>
    <dgm:pt modelId="{4054F62D-D1C4-48A7-A298-CBAA3E612DA2}">
      <dgm:prSet custT="1"/>
      <dgm:spPr/>
      <dgm:t>
        <a:bodyPr/>
        <a:lstStyle/>
        <a:p>
          <a:pPr rtl="1"/>
          <a:r>
            <a:rPr lang="he-IL" sz="1800" dirty="0">
              <a:latin typeface="Calibri" panose="020F0502020204030204" pitchFamily="34" charset="0"/>
              <a:cs typeface="Calibri" panose="020F0502020204030204" pitchFamily="34" charset="0"/>
            </a:rPr>
            <a:t>מרץ-אפריל 2020</a:t>
          </a:r>
        </a:p>
      </dgm:t>
    </dgm:pt>
    <dgm:pt modelId="{76A69EAE-E51A-42F3-A80A-0206D1BD052B}" type="parTrans" cxnId="{B0042F71-152C-475A-BA01-3B8101832F88}">
      <dgm:prSet/>
      <dgm:spPr/>
      <dgm:t>
        <a:bodyPr/>
        <a:lstStyle/>
        <a:p>
          <a:pPr rtl="1"/>
          <a:endParaRPr lang="he-IL"/>
        </a:p>
      </dgm:t>
    </dgm:pt>
    <dgm:pt modelId="{3100DAB6-BBC7-4E3D-9145-540E97D1BC44}" type="sibTrans" cxnId="{B0042F71-152C-475A-BA01-3B8101832F88}">
      <dgm:prSet/>
      <dgm:spPr/>
      <dgm:t>
        <a:bodyPr/>
        <a:lstStyle/>
        <a:p>
          <a:pPr rtl="1"/>
          <a:endParaRPr lang="he-IL"/>
        </a:p>
      </dgm:t>
    </dgm:pt>
    <dgm:pt modelId="{C4971971-5438-4D54-8FDE-4A071D3AA153}">
      <dgm:prSet custT="1"/>
      <dgm:spPr/>
      <dgm:t>
        <a:bodyPr/>
        <a:lstStyle/>
        <a:p>
          <a:pPr rtl="1"/>
          <a:r>
            <a:rPr lang="he-IL" sz="1600" dirty="0"/>
            <a:t>מאי </a:t>
          </a:r>
          <a:r>
            <a:rPr lang="he-IL" sz="1600" dirty="0">
              <a:latin typeface="Calibri" panose="020F0502020204030204" pitchFamily="34" charset="0"/>
              <a:cs typeface="Calibri" panose="020F0502020204030204" pitchFamily="34" charset="0"/>
            </a:rPr>
            <a:t>2020</a:t>
          </a:r>
        </a:p>
      </dgm:t>
    </dgm:pt>
    <dgm:pt modelId="{EE00A2AC-2E2F-4F11-80C4-223ED91C3398}" type="parTrans" cxnId="{336A58D1-AAA3-4FB2-B16B-1D512DF52204}">
      <dgm:prSet/>
      <dgm:spPr/>
      <dgm:t>
        <a:bodyPr/>
        <a:lstStyle/>
        <a:p>
          <a:pPr rtl="1"/>
          <a:endParaRPr lang="he-IL"/>
        </a:p>
      </dgm:t>
    </dgm:pt>
    <dgm:pt modelId="{D42C5308-F19A-467B-AEFE-942D9FDCC543}" type="sibTrans" cxnId="{336A58D1-AAA3-4FB2-B16B-1D512DF52204}">
      <dgm:prSet/>
      <dgm:spPr/>
      <dgm:t>
        <a:bodyPr/>
        <a:lstStyle/>
        <a:p>
          <a:pPr rtl="1"/>
          <a:endParaRPr lang="he-IL"/>
        </a:p>
      </dgm:t>
    </dgm:pt>
    <dgm:pt modelId="{5A659A02-F45F-47C0-B55E-3D95F0C0A976}">
      <dgm:prSet/>
      <dgm:spPr/>
      <dgm:t>
        <a:bodyPr/>
        <a:lstStyle/>
        <a:p>
          <a:pPr rtl="1"/>
          <a:r>
            <a:rPr lang="he-IL" dirty="0"/>
            <a:t>הגשה והצגת פרויקט</a:t>
          </a:r>
        </a:p>
      </dgm:t>
    </dgm:pt>
    <dgm:pt modelId="{747CDB04-D1C7-458B-BE5A-0F8E721A9C76}" type="parTrans" cxnId="{646B8E88-B878-4E7F-BD6B-A39F6C89DE06}">
      <dgm:prSet/>
      <dgm:spPr/>
      <dgm:t>
        <a:bodyPr/>
        <a:lstStyle/>
        <a:p>
          <a:pPr rtl="1"/>
          <a:endParaRPr lang="he-IL"/>
        </a:p>
      </dgm:t>
    </dgm:pt>
    <dgm:pt modelId="{048FAB62-AF6A-4CC1-9F51-843A8B7A8768}" type="sibTrans" cxnId="{646B8E88-B878-4E7F-BD6B-A39F6C89DE06}">
      <dgm:prSet/>
      <dgm:spPr/>
      <dgm:t>
        <a:bodyPr/>
        <a:lstStyle/>
        <a:p>
          <a:pPr rtl="1"/>
          <a:endParaRPr lang="he-IL"/>
        </a:p>
      </dgm:t>
    </dgm:pt>
    <dgm:pt modelId="{3E803BF1-6D3B-46A6-8706-0646517051DC}">
      <dgm:prSet/>
      <dgm:spPr/>
      <dgm:t>
        <a:bodyPr/>
        <a:lstStyle/>
        <a:p>
          <a:pPr rtl="1"/>
          <a:r>
            <a:rPr lang="he-IL" dirty="0">
              <a:latin typeface="Calibri" panose="020F0502020204030204" pitchFamily="34" charset="0"/>
              <a:cs typeface="Calibri" panose="020F0502020204030204" pitchFamily="34" charset="0"/>
            </a:rPr>
            <a:t>יוני 2020</a:t>
          </a:r>
        </a:p>
      </dgm:t>
    </dgm:pt>
    <dgm:pt modelId="{6887999F-E19B-45A5-BA62-3492598BE3A6}" type="parTrans" cxnId="{CE608306-9E11-4450-9A2F-BAF6ECF1D585}">
      <dgm:prSet/>
      <dgm:spPr/>
      <dgm:t>
        <a:bodyPr/>
        <a:lstStyle/>
        <a:p>
          <a:pPr rtl="1"/>
          <a:endParaRPr lang="he-IL"/>
        </a:p>
      </dgm:t>
    </dgm:pt>
    <dgm:pt modelId="{BEAAE46B-8AC2-4231-A47B-BE098C5715B2}" type="sibTrans" cxnId="{CE608306-9E11-4450-9A2F-BAF6ECF1D585}">
      <dgm:prSet/>
      <dgm:spPr/>
      <dgm:t>
        <a:bodyPr/>
        <a:lstStyle/>
        <a:p>
          <a:pPr rtl="1"/>
          <a:endParaRPr lang="he-IL"/>
        </a:p>
      </dgm:t>
    </dgm:pt>
    <dgm:pt modelId="{A3A75DA5-70FE-4E0A-AB6A-2CDB602E625B}" type="pres">
      <dgm:prSet presAssocID="{6F1EFB19-0278-464B-B926-483665561EBC}" presName="rootnode" presStyleCnt="0">
        <dgm:presLayoutVars>
          <dgm:chMax/>
          <dgm:chPref/>
          <dgm:dir val="rev"/>
          <dgm:animLvl val="lvl"/>
        </dgm:presLayoutVars>
      </dgm:prSet>
      <dgm:spPr/>
    </dgm:pt>
    <dgm:pt modelId="{EC4B9774-200E-4D1D-BFE4-68AD18B41B32}" type="pres">
      <dgm:prSet presAssocID="{6B76FB87-AE57-4B8C-816A-71F695E4D134}" presName="composite" presStyleCnt="0"/>
      <dgm:spPr/>
    </dgm:pt>
    <dgm:pt modelId="{1E4C839D-F0FD-40D0-B123-0DDE626493E2}" type="pres">
      <dgm:prSet presAssocID="{6B76FB87-AE57-4B8C-816A-71F695E4D134}" presName="bentUpArrow1" presStyleLbl="alignImgPlace1" presStyleIdx="0" presStyleCnt="5"/>
      <dgm:spPr/>
    </dgm:pt>
    <dgm:pt modelId="{7A87CE24-8100-43DD-AD3F-A5E9A0D65FDA}" type="pres">
      <dgm:prSet presAssocID="{6B76FB87-AE57-4B8C-816A-71F695E4D134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B8E2C4FE-03B8-46B7-89A0-5BBDABDA079F}" type="pres">
      <dgm:prSet presAssocID="{6B76FB87-AE57-4B8C-816A-71F695E4D134}" presName="ChildText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DF11D060-952F-44E8-B6B1-B66388DD6D9D}" type="pres">
      <dgm:prSet presAssocID="{1FFA8635-3424-4765-B01C-65ACE2E8A1DF}" presName="sibTrans" presStyleCnt="0"/>
      <dgm:spPr/>
    </dgm:pt>
    <dgm:pt modelId="{2CC55333-3E09-43B6-81EB-0146F5E5068F}" type="pres">
      <dgm:prSet presAssocID="{0B49F932-0FB0-4C9D-9AAC-DC6941EC5E3F}" presName="composite" presStyleCnt="0"/>
      <dgm:spPr/>
    </dgm:pt>
    <dgm:pt modelId="{A9FE6985-FC9F-4B2C-9884-AE1279588B77}" type="pres">
      <dgm:prSet presAssocID="{0B49F932-0FB0-4C9D-9AAC-DC6941EC5E3F}" presName="bentUpArrow1" presStyleLbl="alignImgPlace1" presStyleIdx="1" presStyleCnt="5"/>
      <dgm:spPr/>
    </dgm:pt>
    <dgm:pt modelId="{15D02E09-CCC6-4454-B8FC-4557F8D9C11C}" type="pres">
      <dgm:prSet presAssocID="{0B49F932-0FB0-4C9D-9AAC-DC6941EC5E3F}" presName="ParentText" presStyleLbl="node1" presStyleIdx="1" presStyleCnt="6">
        <dgm:presLayoutVars>
          <dgm:chMax val="1"/>
          <dgm:chPref val="1"/>
          <dgm:bulletEnabled val="1"/>
        </dgm:presLayoutVars>
      </dgm:prSet>
      <dgm:spPr>
        <a:xfrm>
          <a:off x="5012546" y="1127574"/>
          <a:ext cx="1391431" cy="973957"/>
        </a:xfrm>
        <a:prstGeom prst="roundRect">
          <a:avLst>
            <a:gd name="adj" fmla="val 16670"/>
          </a:avLst>
        </a:prstGeom>
      </dgm:spPr>
    </dgm:pt>
    <dgm:pt modelId="{8BF10FB4-5D57-4DEA-B49D-7B2C96DC9523}" type="pres">
      <dgm:prSet presAssocID="{0B49F932-0FB0-4C9D-9AAC-DC6941EC5E3F}" presName="ChildText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18FF374C-CACE-4A8E-A477-405B7BD9F3FD}" type="pres">
      <dgm:prSet presAssocID="{BD155181-9F59-4408-AAD0-24D2DBB704AF}" presName="sibTrans" presStyleCnt="0"/>
      <dgm:spPr/>
    </dgm:pt>
    <dgm:pt modelId="{EFE95658-CB68-4E96-8EE0-10C11E6DDBE1}" type="pres">
      <dgm:prSet presAssocID="{293FC190-2BB6-47D4-97A9-F496EB95EBE5}" presName="composite" presStyleCnt="0"/>
      <dgm:spPr/>
    </dgm:pt>
    <dgm:pt modelId="{FB592A8C-9864-4DE6-AD6E-D613C14BB295}" type="pres">
      <dgm:prSet presAssocID="{293FC190-2BB6-47D4-97A9-F496EB95EBE5}" presName="bentUpArrow1" presStyleLbl="alignImgPlace1" presStyleIdx="2" presStyleCnt="5"/>
      <dgm:spPr/>
    </dgm:pt>
    <dgm:pt modelId="{A2B1C72C-8D0B-475F-BB3D-7F37851E3574}" type="pres">
      <dgm:prSet presAssocID="{293FC190-2BB6-47D4-97A9-F496EB95EBE5}" presName="ParentText" presStyleLbl="node1" presStyleIdx="2" presStyleCnt="6" custLinFactNeighborX="1671" custLinFactNeighborY="-2923">
        <dgm:presLayoutVars>
          <dgm:chMax val="1"/>
          <dgm:chPref val="1"/>
          <dgm:bulletEnabled val="1"/>
        </dgm:presLayoutVars>
      </dgm:prSet>
      <dgm:spPr/>
    </dgm:pt>
    <dgm:pt modelId="{CF920B4A-0272-48D9-B23E-81019EF55AF6}" type="pres">
      <dgm:prSet presAssocID="{293FC190-2BB6-47D4-97A9-F496EB95EBE5}" presName="ChildText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9471F760-4408-479C-955A-7655F3E9B878}" type="pres">
      <dgm:prSet presAssocID="{3D7D1420-0D2B-4548-80E9-8A5420A8BB85}" presName="sibTrans" presStyleCnt="0"/>
      <dgm:spPr/>
    </dgm:pt>
    <dgm:pt modelId="{121B1EF4-D369-407F-85E5-2DA976D35F97}" type="pres">
      <dgm:prSet presAssocID="{753A7D15-0945-4CCF-B444-68CA8BAF290B}" presName="composite" presStyleCnt="0"/>
      <dgm:spPr/>
    </dgm:pt>
    <dgm:pt modelId="{9197AD5D-29F4-45F0-836A-05392E8577D6}" type="pres">
      <dgm:prSet presAssocID="{753A7D15-0945-4CCF-B444-68CA8BAF290B}" presName="bentUpArrow1" presStyleLbl="alignImgPlace1" presStyleIdx="3" presStyleCnt="5"/>
      <dgm:spPr/>
    </dgm:pt>
    <dgm:pt modelId="{D4BFCE44-DFAF-414F-AD46-DD7D8EDF52F1}" type="pres">
      <dgm:prSet presAssocID="{753A7D15-0945-4CCF-B444-68CA8BAF290B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0F67E6C0-7C76-4A70-A7D5-1CC9D4FB7327}" type="pres">
      <dgm:prSet presAssocID="{753A7D15-0945-4CCF-B444-68CA8BAF290B}" presName="ChildText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55943523-2C36-4CE7-BC12-8F2FDD8FC65E}" type="pres">
      <dgm:prSet presAssocID="{4DB6D4DC-9113-4768-817B-C7B9F1513D01}" presName="sibTrans" presStyleCnt="0"/>
      <dgm:spPr/>
    </dgm:pt>
    <dgm:pt modelId="{130DAEB9-FD6A-4360-9D26-F388E88D5633}" type="pres">
      <dgm:prSet presAssocID="{428E8CA5-2DAF-430C-8718-077CF1990F36}" presName="composite" presStyleCnt="0"/>
      <dgm:spPr/>
    </dgm:pt>
    <dgm:pt modelId="{CDDFD8C3-DA72-4174-BE30-719538972792}" type="pres">
      <dgm:prSet presAssocID="{428E8CA5-2DAF-430C-8718-077CF1990F36}" presName="bentUpArrow1" presStyleLbl="alignImgPlace1" presStyleIdx="4" presStyleCnt="5"/>
      <dgm:spPr/>
    </dgm:pt>
    <dgm:pt modelId="{51F45374-CC65-458C-A0CE-212414B67DE7}" type="pres">
      <dgm:prSet presAssocID="{428E8CA5-2DAF-430C-8718-077CF1990F36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9F25F1C5-7ECD-4162-87D5-939CE029941E}" type="pres">
      <dgm:prSet presAssocID="{428E8CA5-2DAF-430C-8718-077CF1990F36}" presName="ChildText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4CF0AA27-FE7E-42E1-92A3-0EB4D470DD1F}" type="pres">
      <dgm:prSet presAssocID="{A375122E-816A-47D0-A831-8C87750FD865}" presName="sibTrans" presStyleCnt="0"/>
      <dgm:spPr/>
    </dgm:pt>
    <dgm:pt modelId="{69B9AA5F-B641-4C46-94B4-FEA04BD2BC96}" type="pres">
      <dgm:prSet presAssocID="{5A659A02-F45F-47C0-B55E-3D95F0C0A976}" presName="composite" presStyleCnt="0"/>
      <dgm:spPr/>
    </dgm:pt>
    <dgm:pt modelId="{D03B8986-701A-48E1-9626-5F56883F7EE4}" type="pres">
      <dgm:prSet presAssocID="{5A659A02-F45F-47C0-B55E-3D95F0C0A976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  <dgm:pt modelId="{35CA4CD5-40FA-4B8A-A0E1-911CC46A971D}" type="pres">
      <dgm:prSet presAssocID="{5A659A02-F45F-47C0-B55E-3D95F0C0A976}" presName="FinalChildText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189FAC02-D235-4A58-92FA-1928966CDD26}" type="presOf" srcId="{0B49F932-0FB0-4C9D-9AAC-DC6941EC5E3F}" destId="{15D02E09-CCC6-4454-B8FC-4557F8D9C11C}" srcOrd="0" destOrd="0" presId="urn:microsoft.com/office/officeart/2005/8/layout/StepDownProcess"/>
    <dgm:cxn modelId="{CE608306-9E11-4450-9A2F-BAF6ECF1D585}" srcId="{5A659A02-F45F-47C0-B55E-3D95F0C0A976}" destId="{3E803BF1-6D3B-46A6-8706-0646517051DC}" srcOrd="0" destOrd="0" parTransId="{6887999F-E19B-45A5-BA62-3492598BE3A6}" sibTransId="{BEAAE46B-8AC2-4231-A47B-BE098C5715B2}"/>
    <dgm:cxn modelId="{BDE12E0E-25CF-428B-9E97-ED1B0FA8B322}" type="presOf" srcId="{4054F62D-D1C4-48A7-A298-CBAA3E612DA2}" destId="{0F67E6C0-7C76-4A70-A7D5-1CC9D4FB7327}" srcOrd="0" destOrd="0" presId="urn:microsoft.com/office/officeart/2005/8/layout/StepDownProcess"/>
    <dgm:cxn modelId="{2D2BCB1A-BEAB-491E-AFBA-882D916FB3FD}" type="presOf" srcId="{753A7D15-0945-4CCF-B444-68CA8BAF290B}" destId="{D4BFCE44-DFAF-414F-AD46-DD7D8EDF52F1}" srcOrd="0" destOrd="0" presId="urn:microsoft.com/office/officeart/2005/8/layout/StepDownProcess"/>
    <dgm:cxn modelId="{0ED14338-C799-4B59-B33C-31AC0407B5DD}" type="presOf" srcId="{3E803BF1-6D3B-46A6-8706-0646517051DC}" destId="{35CA4CD5-40FA-4B8A-A0E1-911CC46A971D}" srcOrd="0" destOrd="0" presId="urn:microsoft.com/office/officeart/2005/8/layout/StepDownProcess"/>
    <dgm:cxn modelId="{550CBB3D-118C-4440-91DC-EA12D43E9BE1}" srcId="{6F1EFB19-0278-464B-B926-483665561EBC}" destId="{6B76FB87-AE57-4B8C-816A-71F695E4D134}" srcOrd="0" destOrd="0" parTransId="{8C700FF2-A7D7-4F46-B5D7-94C203838E6C}" sibTransId="{1FFA8635-3424-4765-B01C-65ACE2E8A1DF}"/>
    <dgm:cxn modelId="{4BCAAF41-34C6-4BE2-91A6-B43B0E7AA99B}" type="presOf" srcId="{428E8CA5-2DAF-430C-8718-077CF1990F36}" destId="{51F45374-CC65-458C-A0CE-212414B67DE7}" srcOrd="0" destOrd="0" presId="urn:microsoft.com/office/officeart/2005/8/layout/StepDownProcess"/>
    <dgm:cxn modelId="{CBCA9264-FFEC-47CA-B68A-AB559EC8911A}" srcId="{0B49F932-0FB0-4C9D-9AAC-DC6941EC5E3F}" destId="{74D9FCC7-A92D-404B-B255-F3BE5919ED71}" srcOrd="0" destOrd="0" parTransId="{E2A8C223-BD92-48F2-A2E0-33F05F90A272}" sibTransId="{07F9066A-6E57-468B-A8CF-A9D05FC3E790}"/>
    <dgm:cxn modelId="{B7B7456B-AB01-4F8D-9323-91C6C6673511}" type="presOf" srcId="{C4971971-5438-4D54-8FDE-4A071D3AA153}" destId="{9F25F1C5-7ECD-4162-87D5-939CE029941E}" srcOrd="0" destOrd="0" presId="urn:microsoft.com/office/officeart/2005/8/layout/StepDownProcess"/>
    <dgm:cxn modelId="{B278386F-EDA9-45BC-80C2-AC8785172637}" type="presOf" srcId="{5E4A14C5-3F46-49CB-A6E2-6F370868F562}" destId="{CF920B4A-0272-48D9-B23E-81019EF55AF6}" srcOrd="0" destOrd="0" presId="urn:microsoft.com/office/officeart/2005/8/layout/StepDownProcess"/>
    <dgm:cxn modelId="{B0042F71-152C-475A-BA01-3B8101832F88}" srcId="{753A7D15-0945-4CCF-B444-68CA8BAF290B}" destId="{4054F62D-D1C4-48A7-A298-CBAA3E612DA2}" srcOrd="0" destOrd="0" parTransId="{76A69EAE-E51A-42F3-A80A-0206D1BD052B}" sibTransId="{3100DAB6-BBC7-4E3D-9145-540E97D1BC44}"/>
    <dgm:cxn modelId="{5E70C754-D3F6-4B1D-878C-9A1C3F52139B}" srcId="{6F1EFB19-0278-464B-B926-483665561EBC}" destId="{428E8CA5-2DAF-430C-8718-077CF1990F36}" srcOrd="4" destOrd="0" parTransId="{CF130F18-1FE0-474C-966C-FEBC2988FD15}" sibTransId="{A375122E-816A-47D0-A831-8C87750FD865}"/>
    <dgm:cxn modelId="{843E7C78-3CC6-49BD-B50D-C6E5AEC8197A}" srcId="{6F1EFB19-0278-464B-B926-483665561EBC}" destId="{0B49F932-0FB0-4C9D-9AAC-DC6941EC5E3F}" srcOrd="1" destOrd="0" parTransId="{B29E0A26-E4C2-4085-A865-D15291062E24}" sibTransId="{BD155181-9F59-4408-AAD0-24D2DBB704AF}"/>
    <dgm:cxn modelId="{646B8E88-B878-4E7F-BD6B-A39F6C89DE06}" srcId="{6F1EFB19-0278-464B-B926-483665561EBC}" destId="{5A659A02-F45F-47C0-B55E-3D95F0C0A976}" srcOrd="5" destOrd="0" parTransId="{747CDB04-D1C7-458B-BE5A-0F8E721A9C76}" sibTransId="{048FAB62-AF6A-4CC1-9F51-843A8B7A8768}"/>
    <dgm:cxn modelId="{5094B3A6-5B71-4D20-9C0E-6C41FCEA1E61}" type="presOf" srcId="{6F1EFB19-0278-464B-B926-483665561EBC}" destId="{A3A75DA5-70FE-4E0A-AB6A-2CDB602E625B}" srcOrd="0" destOrd="0" presId="urn:microsoft.com/office/officeart/2005/8/layout/StepDownProcess"/>
    <dgm:cxn modelId="{60543BB7-F48D-4D7A-AEAE-A28A9A7CED14}" type="presOf" srcId="{293FC190-2BB6-47D4-97A9-F496EB95EBE5}" destId="{A2B1C72C-8D0B-475F-BB3D-7F37851E3574}" srcOrd="0" destOrd="0" presId="urn:microsoft.com/office/officeart/2005/8/layout/StepDownProcess"/>
    <dgm:cxn modelId="{E76A9ABA-5B23-4ACF-9AF6-CE5D4C877DE4}" srcId="{6F1EFB19-0278-464B-B926-483665561EBC}" destId="{293FC190-2BB6-47D4-97A9-F496EB95EBE5}" srcOrd="2" destOrd="0" parTransId="{6DFB69DD-538B-4113-A1E9-5E9C0FA472D1}" sibTransId="{3D7D1420-0D2B-4548-80E9-8A5420A8BB85}"/>
    <dgm:cxn modelId="{CCCFD3BB-1944-48B8-A060-E2D8D92F23CE}" srcId="{6F1EFB19-0278-464B-B926-483665561EBC}" destId="{753A7D15-0945-4CCF-B444-68CA8BAF290B}" srcOrd="3" destOrd="0" parTransId="{97056819-B330-48B5-B4FE-A8EC740DD67B}" sibTransId="{4DB6D4DC-9113-4768-817B-C7B9F1513D01}"/>
    <dgm:cxn modelId="{3D8B6FBC-66D8-493D-B7F0-56C43C40E03E}" type="presOf" srcId="{5A659A02-F45F-47C0-B55E-3D95F0C0A976}" destId="{D03B8986-701A-48E1-9626-5F56883F7EE4}" srcOrd="0" destOrd="0" presId="urn:microsoft.com/office/officeart/2005/8/layout/StepDownProcess"/>
    <dgm:cxn modelId="{ABD5BACF-FC47-4EC7-85A2-5478A3131C30}" srcId="{6B76FB87-AE57-4B8C-816A-71F695E4D134}" destId="{72EA5705-1A6A-40FF-AD91-04D19EAA9676}" srcOrd="0" destOrd="0" parTransId="{AB26EACF-8002-4876-9801-AE37201086EB}" sibTransId="{B0FAB1FE-E98A-427C-BA70-C55BED57E385}"/>
    <dgm:cxn modelId="{336A58D1-AAA3-4FB2-B16B-1D512DF52204}" srcId="{428E8CA5-2DAF-430C-8718-077CF1990F36}" destId="{C4971971-5438-4D54-8FDE-4A071D3AA153}" srcOrd="0" destOrd="0" parTransId="{EE00A2AC-2E2F-4F11-80C4-223ED91C3398}" sibTransId="{D42C5308-F19A-467B-AEFE-942D9FDCC543}"/>
    <dgm:cxn modelId="{5E2D0CD8-A2B2-4660-AE4E-C9C8F78FD996}" type="presOf" srcId="{6B76FB87-AE57-4B8C-816A-71F695E4D134}" destId="{7A87CE24-8100-43DD-AD3F-A5E9A0D65FDA}" srcOrd="0" destOrd="0" presId="urn:microsoft.com/office/officeart/2005/8/layout/StepDownProcess"/>
    <dgm:cxn modelId="{56EB09E0-6AF1-49EC-884C-F972172E26E1}" srcId="{293FC190-2BB6-47D4-97A9-F496EB95EBE5}" destId="{5E4A14C5-3F46-49CB-A6E2-6F370868F562}" srcOrd="0" destOrd="0" parTransId="{E4AF25B8-956B-444E-8CC7-37F77B17C705}" sibTransId="{52440DB9-9B7B-42AD-ABF0-1656ED8AC99D}"/>
    <dgm:cxn modelId="{42F840E5-810B-4FC1-B731-E6C16A46E32F}" type="presOf" srcId="{72EA5705-1A6A-40FF-AD91-04D19EAA9676}" destId="{B8E2C4FE-03B8-46B7-89A0-5BBDABDA079F}" srcOrd="0" destOrd="0" presId="urn:microsoft.com/office/officeart/2005/8/layout/StepDownProcess"/>
    <dgm:cxn modelId="{B04DF5F3-BA7D-4348-9996-BB134FB4ABD4}" type="presOf" srcId="{74D9FCC7-A92D-404B-B255-F3BE5919ED71}" destId="{8BF10FB4-5D57-4DEA-B49D-7B2C96DC9523}" srcOrd="0" destOrd="0" presId="urn:microsoft.com/office/officeart/2005/8/layout/StepDownProcess"/>
    <dgm:cxn modelId="{D74BF145-87A7-4097-9AA8-4EE7DE4D7C97}" type="presParOf" srcId="{A3A75DA5-70FE-4E0A-AB6A-2CDB602E625B}" destId="{EC4B9774-200E-4D1D-BFE4-68AD18B41B32}" srcOrd="0" destOrd="0" presId="urn:microsoft.com/office/officeart/2005/8/layout/StepDownProcess"/>
    <dgm:cxn modelId="{C3912114-B186-4F7C-BD3C-6C271BAA656F}" type="presParOf" srcId="{EC4B9774-200E-4D1D-BFE4-68AD18B41B32}" destId="{1E4C839D-F0FD-40D0-B123-0DDE626493E2}" srcOrd="0" destOrd="0" presId="urn:microsoft.com/office/officeart/2005/8/layout/StepDownProcess"/>
    <dgm:cxn modelId="{C34C5565-C50C-4B23-AF2A-3D70F4FB039F}" type="presParOf" srcId="{EC4B9774-200E-4D1D-BFE4-68AD18B41B32}" destId="{7A87CE24-8100-43DD-AD3F-A5E9A0D65FDA}" srcOrd="1" destOrd="0" presId="urn:microsoft.com/office/officeart/2005/8/layout/StepDownProcess"/>
    <dgm:cxn modelId="{F3754BCB-9E57-46E2-B7E6-F6B787C56D78}" type="presParOf" srcId="{EC4B9774-200E-4D1D-BFE4-68AD18B41B32}" destId="{B8E2C4FE-03B8-46B7-89A0-5BBDABDA079F}" srcOrd="2" destOrd="0" presId="urn:microsoft.com/office/officeart/2005/8/layout/StepDownProcess"/>
    <dgm:cxn modelId="{F15B47EB-D547-4311-BA79-06AD518836CC}" type="presParOf" srcId="{A3A75DA5-70FE-4E0A-AB6A-2CDB602E625B}" destId="{DF11D060-952F-44E8-B6B1-B66388DD6D9D}" srcOrd="1" destOrd="0" presId="urn:microsoft.com/office/officeart/2005/8/layout/StepDownProcess"/>
    <dgm:cxn modelId="{C3E0916F-FE74-403B-BC59-4224A840523F}" type="presParOf" srcId="{A3A75DA5-70FE-4E0A-AB6A-2CDB602E625B}" destId="{2CC55333-3E09-43B6-81EB-0146F5E5068F}" srcOrd="2" destOrd="0" presId="urn:microsoft.com/office/officeart/2005/8/layout/StepDownProcess"/>
    <dgm:cxn modelId="{3874636F-095E-4842-86D1-16760067EFC8}" type="presParOf" srcId="{2CC55333-3E09-43B6-81EB-0146F5E5068F}" destId="{A9FE6985-FC9F-4B2C-9884-AE1279588B77}" srcOrd="0" destOrd="0" presId="urn:microsoft.com/office/officeart/2005/8/layout/StepDownProcess"/>
    <dgm:cxn modelId="{9154874F-7AC7-4C7B-83D5-EE9F14A8D7D4}" type="presParOf" srcId="{2CC55333-3E09-43B6-81EB-0146F5E5068F}" destId="{15D02E09-CCC6-4454-B8FC-4557F8D9C11C}" srcOrd="1" destOrd="0" presId="urn:microsoft.com/office/officeart/2005/8/layout/StepDownProcess"/>
    <dgm:cxn modelId="{6C35DA47-BF81-4291-9790-DCBB6CA3A190}" type="presParOf" srcId="{2CC55333-3E09-43B6-81EB-0146F5E5068F}" destId="{8BF10FB4-5D57-4DEA-B49D-7B2C96DC9523}" srcOrd="2" destOrd="0" presId="urn:microsoft.com/office/officeart/2005/8/layout/StepDownProcess"/>
    <dgm:cxn modelId="{FDF49A01-5EB0-4099-B382-4750D3619B5D}" type="presParOf" srcId="{A3A75DA5-70FE-4E0A-AB6A-2CDB602E625B}" destId="{18FF374C-CACE-4A8E-A477-405B7BD9F3FD}" srcOrd="3" destOrd="0" presId="urn:microsoft.com/office/officeart/2005/8/layout/StepDownProcess"/>
    <dgm:cxn modelId="{5195A884-1058-43B7-9354-037753353BE7}" type="presParOf" srcId="{A3A75DA5-70FE-4E0A-AB6A-2CDB602E625B}" destId="{EFE95658-CB68-4E96-8EE0-10C11E6DDBE1}" srcOrd="4" destOrd="0" presId="urn:microsoft.com/office/officeart/2005/8/layout/StepDownProcess"/>
    <dgm:cxn modelId="{3B792069-1340-4A0E-9E7B-F0D41887817A}" type="presParOf" srcId="{EFE95658-CB68-4E96-8EE0-10C11E6DDBE1}" destId="{FB592A8C-9864-4DE6-AD6E-D613C14BB295}" srcOrd="0" destOrd="0" presId="urn:microsoft.com/office/officeart/2005/8/layout/StepDownProcess"/>
    <dgm:cxn modelId="{C3A5776E-5BD4-4345-8BCA-2D7820B1A9A5}" type="presParOf" srcId="{EFE95658-CB68-4E96-8EE0-10C11E6DDBE1}" destId="{A2B1C72C-8D0B-475F-BB3D-7F37851E3574}" srcOrd="1" destOrd="0" presId="urn:microsoft.com/office/officeart/2005/8/layout/StepDownProcess"/>
    <dgm:cxn modelId="{A5A81881-FE98-4984-A9BD-5429E01CB563}" type="presParOf" srcId="{EFE95658-CB68-4E96-8EE0-10C11E6DDBE1}" destId="{CF920B4A-0272-48D9-B23E-81019EF55AF6}" srcOrd="2" destOrd="0" presId="urn:microsoft.com/office/officeart/2005/8/layout/StepDownProcess"/>
    <dgm:cxn modelId="{063F2E89-676B-4ED3-9E5C-7236E0EF823B}" type="presParOf" srcId="{A3A75DA5-70FE-4E0A-AB6A-2CDB602E625B}" destId="{9471F760-4408-479C-955A-7655F3E9B878}" srcOrd="5" destOrd="0" presId="urn:microsoft.com/office/officeart/2005/8/layout/StepDownProcess"/>
    <dgm:cxn modelId="{15EF3BA1-0D8D-4E60-8F51-CDD2EE841C4C}" type="presParOf" srcId="{A3A75DA5-70FE-4E0A-AB6A-2CDB602E625B}" destId="{121B1EF4-D369-407F-85E5-2DA976D35F97}" srcOrd="6" destOrd="0" presId="urn:microsoft.com/office/officeart/2005/8/layout/StepDownProcess"/>
    <dgm:cxn modelId="{7BD2C249-D378-49AE-BFF9-013789FE8100}" type="presParOf" srcId="{121B1EF4-D369-407F-85E5-2DA976D35F97}" destId="{9197AD5D-29F4-45F0-836A-05392E8577D6}" srcOrd="0" destOrd="0" presId="urn:microsoft.com/office/officeart/2005/8/layout/StepDownProcess"/>
    <dgm:cxn modelId="{C757DC1E-FAC8-48A8-8E41-3D90FF60ADE4}" type="presParOf" srcId="{121B1EF4-D369-407F-85E5-2DA976D35F97}" destId="{D4BFCE44-DFAF-414F-AD46-DD7D8EDF52F1}" srcOrd="1" destOrd="0" presId="urn:microsoft.com/office/officeart/2005/8/layout/StepDownProcess"/>
    <dgm:cxn modelId="{4A8C779F-8C5D-4FA1-BE1D-F17E3C53E6B5}" type="presParOf" srcId="{121B1EF4-D369-407F-85E5-2DA976D35F97}" destId="{0F67E6C0-7C76-4A70-A7D5-1CC9D4FB7327}" srcOrd="2" destOrd="0" presId="urn:microsoft.com/office/officeart/2005/8/layout/StepDownProcess"/>
    <dgm:cxn modelId="{5F145C97-FEF8-4CB6-86F7-DCBDE1A48ABF}" type="presParOf" srcId="{A3A75DA5-70FE-4E0A-AB6A-2CDB602E625B}" destId="{55943523-2C36-4CE7-BC12-8F2FDD8FC65E}" srcOrd="7" destOrd="0" presId="urn:microsoft.com/office/officeart/2005/8/layout/StepDownProcess"/>
    <dgm:cxn modelId="{D05ADD0D-1DAA-40B8-B92E-29B981F4326B}" type="presParOf" srcId="{A3A75DA5-70FE-4E0A-AB6A-2CDB602E625B}" destId="{130DAEB9-FD6A-4360-9D26-F388E88D5633}" srcOrd="8" destOrd="0" presId="urn:microsoft.com/office/officeart/2005/8/layout/StepDownProcess"/>
    <dgm:cxn modelId="{BD855DB9-23B2-4345-9FBC-D04E6949C9BD}" type="presParOf" srcId="{130DAEB9-FD6A-4360-9D26-F388E88D5633}" destId="{CDDFD8C3-DA72-4174-BE30-719538972792}" srcOrd="0" destOrd="0" presId="urn:microsoft.com/office/officeart/2005/8/layout/StepDownProcess"/>
    <dgm:cxn modelId="{E8821FC5-70C5-495C-9B0A-EF4852445345}" type="presParOf" srcId="{130DAEB9-FD6A-4360-9D26-F388E88D5633}" destId="{51F45374-CC65-458C-A0CE-212414B67DE7}" srcOrd="1" destOrd="0" presId="urn:microsoft.com/office/officeart/2005/8/layout/StepDownProcess"/>
    <dgm:cxn modelId="{B0358157-4922-4118-8699-2105AA3C9097}" type="presParOf" srcId="{130DAEB9-FD6A-4360-9D26-F388E88D5633}" destId="{9F25F1C5-7ECD-4162-87D5-939CE029941E}" srcOrd="2" destOrd="0" presId="urn:microsoft.com/office/officeart/2005/8/layout/StepDownProcess"/>
    <dgm:cxn modelId="{4C04413E-F434-4F8F-8B82-75F3EED776A5}" type="presParOf" srcId="{A3A75DA5-70FE-4E0A-AB6A-2CDB602E625B}" destId="{4CF0AA27-FE7E-42E1-92A3-0EB4D470DD1F}" srcOrd="9" destOrd="0" presId="urn:microsoft.com/office/officeart/2005/8/layout/StepDownProcess"/>
    <dgm:cxn modelId="{6D729CBE-3C30-4C48-8708-F7EB5FE9D7A1}" type="presParOf" srcId="{A3A75DA5-70FE-4E0A-AB6A-2CDB602E625B}" destId="{69B9AA5F-B641-4C46-94B4-FEA04BD2BC96}" srcOrd="10" destOrd="0" presId="urn:microsoft.com/office/officeart/2005/8/layout/StepDownProcess"/>
    <dgm:cxn modelId="{0E2AAF8D-C869-4A3F-BFA5-1A87C6C90B91}" type="presParOf" srcId="{69B9AA5F-B641-4C46-94B4-FEA04BD2BC96}" destId="{D03B8986-701A-48E1-9626-5F56883F7EE4}" srcOrd="0" destOrd="0" presId="urn:microsoft.com/office/officeart/2005/8/layout/StepDownProcess"/>
    <dgm:cxn modelId="{DC61DF68-53E6-4A28-B89D-B17929A0F932}" type="presParOf" srcId="{69B9AA5F-B641-4C46-94B4-FEA04BD2BC96}" destId="{35CA4CD5-40FA-4B8A-A0E1-911CC46A971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7C658C-F5F3-4352-8CCD-C577BA113206}">
      <dsp:nvSpPr>
        <dsp:cNvPr id="0" name=""/>
        <dsp:cNvSpPr/>
      </dsp:nvSpPr>
      <dsp:spPr>
        <a:xfrm>
          <a:off x="2886513" y="41992"/>
          <a:ext cx="2352855" cy="23528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>
              <a:latin typeface="Calibri" panose="020F0502020204030204" pitchFamily="34" charset="0"/>
              <a:cs typeface="Calibri" panose="020F0502020204030204" pitchFamily="34" charset="0"/>
            </a:rPr>
            <a:t>שליפת 50% מהמצגות האטרקטיביות ביותר עם התגית המבוקשת (לפי כמות </a:t>
          </a:r>
          <a:r>
            <a:rPr lang="he-IL" sz="1900" kern="1200" dirty="0" err="1">
              <a:latin typeface="Calibri" panose="020F0502020204030204" pitchFamily="34" charset="0"/>
              <a:cs typeface="Calibri" panose="020F0502020204030204" pitchFamily="34" charset="0"/>
            </a:rPr>
            <a:t>לייקים</a:t>
          </a:r>
          <a:r>
            <a:rPr lang="he-IL" sz="1900" kern="1200" dirty="0">
              <a:latin typeface="Calibri" panose="020F0502020204030204" pitchFamily="34" charset="0"/>
              <a:cs typeface="Calibri" panose="020F0502020204030204" pitchFamily="34" charset="0"/>
            </a:rPr>
            <a:t>)</a:t>
          </a:r>
          <a:endParaRPr lang="he-IL" sz="1900" kern="1200" dirty="0"/>
        </a:p>
      </dsp:txBody>
      <dsp:txXfrm>
        <a:off x="3231081" y="386560"/>
        <a:ext cx="1663719" cy="1663719"/>
      </dsp:txXfrm>
    </dsp:sp>
    <dsp:sp modelId="{7F9A4298-FEA3-4CFF-A45A-5EE8C2BB6881}">
      <dsp:nvSpPr>
        <dsp:cNvPr id="0" name=""/>
        <dsp:cNvSpPr/>
      </dsp:nvSpPr>
      <dsp:spPr>
        <a:xfrm rot="3579780">
          <a:off x="4634136" y="2317311"/>
          <a:ext cx="608512" cy="7940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500" kern="1200"/>
        </a:p>
      </dsp:txBody>
      <dsp:txXfrm>
        <a:off x="4679310" y="2397351"/>
        <a:ext cx="425958" cy="476452"/>
      </dsp:txXfrm>
    </dsp:sp>
    <dsp:sp modelId="{C2F32796-9D48-4AE9-884C-354A81C7F95B}">
      <dsp:nvSpPr>
        <dsp:cNvPr id="0" name=""/>
        <dsp:cNvSpPr/>
      </dsp:nvSpPr>
      <dsp:spPr>
        <a:xfrm>
          <a:off x="4654812" y="3063592"/>
          <a:ext cx="2352855" cy="23528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>
              <a:latin typeface="Calibri" panose="020F0502020204030204" pitchFamily="34" charset="0"/>
              <a:cs typeface="Calibri" panose="020F0502020204030204" pitchFamily="34" charset="0"/>
            </a:rPr>
            <a:t>מעבר על מצגות המכילות תגית שואה ולקיחת התגים המופיעים איתה</a:t>
          </a:r>
        </a:p>
      </dsp:txBody>
      <dsp:txXfrm>
        <a:off x="4999380" y="3408160"/>
        <a:ext cx="1663719" cy="1663719"/>
      </dsp:txXfrm>
    </dsp:sp>
    <dsp:sp modelId="{587279E3-3579-4644-979A-02A8BA50C385}">
      <dsp:nvSpPr>
        <dsp:cNvPr id="0" name=""/>
        <dsp:cNvSpPr/>
      </dsp:nvSpPr>
      <dsp:spPr>
        <a:xfrm rot="10800000">
          <a:off x="3767005" y="3842975"/>
          <a:ext cx="627383" cy="7940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500" kern="1200"/>
        </a:p>
      </dsp:txBody>
      <dsp:txXfrm rot="10800000">
        <a:off x="3955220" y="4001793"/>
        <a:ext cx="439168" cy="476452"/>
      </dsp:txXfrm>
    </dsp:sp>
    <dsp:sp modelId="{F421B312-A98C-4D20-B828-4F4CEE0B5875}">
      <dsp:nvSpPr>
        <dsp:cNvPr id="0" name=""/>
        <dsp:cNvSpPr/>
      </dsp:nvSpPr>
      <dsp:spPr>
        <a:xfrm>
          <a:off x="1118214" y="3063592"/>
          <a:ext cx="2352855" cy="23528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900" kern="1200" dirty="0">
              <a:latin typeface="Calibri" panose="020F0502020204030204" pitchFamily="34" charset="0"/>
              <a:cs typeface="Calibri" panose="020F0502020204030204" pitchFamily="34" charset="0"/>
            </a:rPr>
            <a:t>סריקת המצגות ואיתור התגית שנלווית באופן המקסימלי לתגית הראשית</a:t>
          </a:r>
        </a:p>
      </dsp:txBody>
      <dsp:txXfrm>
        <a:off x="1462782" y="3408160"/>
        <a:ext cx="1663719" cy="1663719"/>
      </dsp:txXfrm>
    </dsp:sp>
    <dsp:sp modelId="{85844AE7-416E-40CA-966E-31F2023D1BC3}">
      <dsp:nvSpPr>
        <dsp:cNvPr id="0" name=""/>
        <dsp:cNvSpPr/>
      </dsp:nvSpPr>
      <dsp:spPr>
        <a:xfrm rot="18020220">
          <a:off x="2865837" y="2347039"/>
          <a:ext cx="608512" cy="7940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500" kern="1200"/>
        </a:p>
      </dsp:txBody>
      <dsp:txXfrm>
        <a:off x="2911011" y="2584635"/>
        <a:ext cx="425958" cy="4764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C839D-F0FD-40D0-B123-0DDE626493E2}">
      <dsp:nvSpPr>
        <dsp:cNvPr id="0" name=""/>
        <dsp:cNvSpPr/>
      </dsp:nvSpPr>
      <dsp:spPr>
        <a:xfrm rot="10800000">
          <a:off x="9471069" y="1050030"/>
          <a:ext cx="971118" cy="853006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7CE24-8100-43DD-AD3F-A5E9A0D65FDA}">
      <dsp:nvSpPr>
        <dsp:cNvPr id="0" name=""/>
        <dsp:cNvSpPr/>
      </dsp:nvSpPr>
      <dsp:spPr>
        <a:xfrm>
          <a:off x="9158185" y="45399"/>
          <a:ext cx="1435961" cy="100512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/>
            <a:t>סיום </a:t>
          </a:r>
          <a:r>
            <a:rPr lang="he-IL" sz="2400" kern="1200" dirty="0">
              <a:latin typeface="Calibri" panose="020F0502020204030204" pitchFamily="34" charset="0"/>
              <a:cs typeface="Calibri" panose="020F0502020204030204" pitchFamily="34" charset="0"/>
            </a:rPr>
            <a:t>מסמך</a:t>
          </a:r>
          <a:r>
            <a:rPr lang="he-IL" sz="2400" kern="1200" dirty="0"/>
            <a:t> אפיון</a:t>
          </a:r>
        </a:p>
      </dsp:txBody>
      <dsp:txXfrm>
        <a:off x="9207260" y="94474"/>
        <a:ext cx="1337811" cy="906976"/>
      </dsp:txXfrm>
    </dsp:sp>
    <dsp:sp modelId="{B8E2C4FE-03B8-46B7-89A0-5BBDABDA079F}">
      <dsp:nvSpPr>
        <dsp:cNvPr id="0" name=""/>
        <dsp:cNvSpPr/>
      </dsp:nvSpPr>
      <dsp:spPr>
        <a:xfrm>
          <a:off x="8128884" y="141260"/>
          <a:ext cx="1044381" cy="812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>
              <a:latin typeface="Calibri" panose="020F0502020204030204" pitchFamily="34" charset="0"/>
              <a:cs typeface="Calibri" panose="020F0502020204030204" pitchFamily="34" charset="0"/>
            </a:rPr>
            <a:t>פברואר 2020</a:t>
          </a:r>
        </a:p>
      </dsp:txBody>
      <dsp:txXfrm>
        <a:off x="8128884" y="141260"/>
        <a:ext cx="1044381" cy="812387"/>
      </dsp:txXfrm>
    </dsp:sp>
    <dsp:sp modelId="{A9FE6985-FC9F-4B2C-9884-AE1279588B77}">
      <dsp:nvSpPr>
        <dsp:cNvPr id="0" name=""/>
        <dsp:cNvSpPr/>
      </dsp:nvSpPr>
      <dsp:spPr>
        <a:xfrm rot="10800000">
          <a:off x="8287743" y="2179118"/>
          <a:ext cx="971118" cy="853006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D02E09-CCC6-4454-B8FC-4557F8D9C11C}">
      <dsp:nvSpPr>
        <dsp:cNvPr id="0" name=""/>
        <dsp:cNvSpPr/>
      </dsp:nvSpPr>
      <dsp:spPr>
        <a:xfrm>
          <a:off x="7974859" y="1174487"/>
          <a:ext cx="1435961" cy="1005126"/>
        </a:xfrm>
        <a:prstGeom prst="roundRect">
          <a:avLst>
            <a:gd name="adj" fmla="val 16670"/>
          </a:avLst>
        </a:prstGeom>
        <a:solidFill>
          <a:srgbClr val="414E77">
            <a:hueOff val="0"/>
            <a:satOff val="0"/>
            <a:lumOff val="0"/>
            <a:alphaOff val="0"/>
          </a:srgb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400" kern="1200" dirty="0">
              <a:latin typeface="Calibri" panose="020F0502020204030204" pitchFamily="34" charset="0"/>
              <a:cs typeface="Calibri" panose="020F0502020204030204" pitchFamily="34" charset="0"/>
            </a:rPr>
            <a:t>בניית </a:t>
          </a:r>
          <a:r>
            <a:rPr lang="en-US" sz="2400" kern="1200" dirty="0">
              <a:latin typeface="Calibri" panose="020F0502020204030204" pitchFamily="34" charset="0"/>
              <a:cs typeface="Calibri" panose="020F0502020204030204" pitchFamily="34" charset="0"/>
            </a:rPr>
            <a:t>DB</a:t>
          </a:r>
          <a:endParaRPr lang="he-IL" sz="2400" kern="1200" dirty="0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8023934" y="1223562"/>
        <a:ext cx="1337811" cy="906976"/>
      </dsp:txXfrm>
    </dsp:sp>
    <dsp:sp modelId="{8BF10FB4-5D57-4DEA-B49D-7B2C96DC9523}">
      <dsp:nvSpPr>
        <dsp:cNvPr id="0" name=""/>
        <dsp:cNvSpPr/>
      </dsp:nvSpPr>
      <dsp:spPr>
        <a:xfrm>
          <a:off x="6945559" y="1270349"/>
          <a:ext cx="1044381" cy="812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>
              <a:latin typeface="Calibri" panose="020F0502020204030204" pitchFamily="34" charset="0"/>
              <a:cs typeface="Calibri" panose="020F0502020204030204" pitchFamily="34" charset="0"/>
            </a:rPr>
            <a:t>סוף פברואר 2020</a:t>
          </a:r>
        </a:p>
      </dsp:txBody>
      <dsp:txXfrm>
        <a:off x="6945559" y="1270349"/>
        <a:ext cx="1044381" cy="812387"/>
      </dsp:txXfrm>
    </dsp:sp>
    <dsp:sp modelId="{FB592A8C-9864-4DE6-AD6E-D613C14BB295}">
      <dsp:nvSpPr>
        <dsp:cNvPr id="0" name=""/>
        <dsp:cNvSpPr/>
      </dsp:nvSpPr>
      <dsp:spPr>
        <a:xfrm rot="10800000">
          <a:off x="7104417" y="3308207"/>
          <a:ext cx="971118" cy="853006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B1C72C-8D0B-475F-BB3D-7F37851E3574}">
      <dsp:nvSpPr>
        <dsp:cNvPr id="0" name=""/>
        <dsp:cNvSpPr/>
      </dsp:nvSpPr>
      <dsp:spPr>
        <a:xfrm>
          <a:off x="6815528" y="2274196"/>
          <a:ext cx="1435961" cy="100512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000" kern="1200" dirty="0">
              <a:latin typeface="Calibri" panose="020F0502020204030204" pitchFamily="34" charset="0"/>
              <a:cs typeface="Calibri" panose="020F0502020204030204" pitchFamily="34" charset="0"/>
            </a:rPr>
            <a:t>בניית מודול ניהול משתמשים</a:t>
          </a:r>
        </a:p>
      </dsp:txBody>
      <dsp:txXfrm>
        <a:off x="6864603" y="2323271"/>
        <a:ext cx="1337811" cy="906976"/>
      </dsp:txXfrm>
    </dsp:sp>
    <dsp:sp modelId="{CF920B4A-0272-48D9-B23E-81019EF55AF6}">
      <dsp:nvSpPr>
        <dsp:cNvPr id="0" name=""/>
        <dsp:cNvSpPr/>
      </dsp:nvSpPr>
      <dsp:spPr>
        <a:xfrm>
          <a:off x="5762233" y="2399438"/>
          <a:ext cx="1044381" cy="812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>
              <a:latin typeface="Calibri" panose="020F0502020204030204" pitchFamily="34" charset="0"/>
              <a:cs typeface="Calibri" panose="020F0502020204030204" pitchFamily="34" charset="0"/>
            </a:rPr>
            <a:t>מרץ 2020</a:t>
          </a:r>
        </a:p>
      </dsp:txBody>
      <dsp:txXfrm>
        <a:off x="5762233" y="2399438"/>
        <a:ext cx="1044381" cy="812387"/>
      </dsp:txXfrm>
    </dsp:sp>
    <dsp:sp modelId="{9197AD5D-29F4-45F0-836A-05392E8577D6}">
      <dsp:nvSpPr>
        <dsp:cNvPr id="0" name=""/>
        <dsp:cNvSpPr/>
      </dsp:nvSpPr>
      <dsp:spPr>
        <a:xfrm rot="10800000">
          <a:off x="5921092" y="4437295"/>
          <a:ext cx="971118" cy="853006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FCE44-DFAF-414F-AD46-DD7D8EDF52F1}">
      <dsp:nvSpPr>
        <dsp:cNvPr id="0" name=""/>
        <dsp:cNvSpPr/>
      </dsp:nvSpPr>
      <dsp:spPr>
        <a:xfrm>
          <a:off x="5608208" y="3432665"/>
          <a:ext cx="1435961" cy="100512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>
              <a:latin typeface="Calibri" panose="020F0502020204030204" pitchFamily="34" charset="0"/>
              <a:cs typeface="Calibri" panose="020F0502020204030204" pitchFamily="34" charset="0"/>
            </a:rPr>
            <a:t>בניית אלמנט חכם ומנגנון חיפוש</a:t>
          </a:r>
        </a:p>
      </dsp:txBody>
      <dsp:txXfrm>
        <a:off x="5657283" y="3481740"/>
        <a:ext cx="1337811" cy="906976"/>
      </dsp:txXfrm>
    </dsp:sp>
    <dsp:sp modelId="{0F67E6C0-7C76-4A70-A7D5-1CC9D4FB7327}">
      <dsp:nvSpPr>
        <dsp:cNvPr id="0" name=""/>
        <dsp:cNvSpPr/>
      </dsp:nvSpPr>
      <dsp:spPr>
        <a:xfrm>
          <a:off x="4578907" y="3528526"/>
          <a:ext cx="1044381" cy="812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r" defTabSz="8001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800" kern="1200" dirty="0">
              <a:latin typeface="Calibri" panose="020F0502020204030204" pitchFamily="34" charset="0"/>
              <a:cs typeface="Calibri" panose="020F0502020204030204" pitchFamily="34" charset="0"/>
            </a:rPr>
            <a:t>מרץ-אפריל 2020</a:t>
          </a:r>
        </a:p>
      </dsp:txBody>
      <dsp:txXfrm>
        <a:off x="4578907" y="3528526"/>
        <a:ext cx="1044381" cy="812387"/>
      </dsp:txXfrm>
    </dsp:sp>
    <dsp:sp modelId="{CDDFD8C3-DA72-4174-BE30-719538972792}">
      <dsp:nvSpPr>
        <dsp:cNvPr id="0" name=""/>
        <dsp:cNvSpPr/>
      </dsp:nvSpPr>
      <dsp:spPr>
        <a:xfrm rot="10800000">
          <a:off x="4737766" y="5566384"/>
          <a:ext cx="971118" cy="853006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F45374-CC65-458C-A0CE-212414B67DE7}">
      <dsp:nvSpPr>
        <dsp:cNvPr id="0" name=""/>
        <dsp:cNvSpPr/>
      </dsp:nvSpPr>
      <dsp:spPr>
        <a:xfrm>
          <a:off x="4424882" y="4561753"/>
          <a:ext cx="1435961" cy="100512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600" kern="1200" dirty="0"/>
            <a:t>מודול צפיה והעלאת </a:t>
          </a:r>
          <a:r>
            <a:rPr lang="he-IL" sz="1600" kern="1200" dirty="0" err="1"/>
            <a:t>תכנים+דירוג</a:t>
          </a:r>
          <a:r>
            <a:rPr lang="he-IL" sz="1600" kern="1200" dirty="0"/>
            <a:t> ומישוב</a:t>
          </a:r>
        </a:p>
      </dsp:txBody>
      <dsp:txXfrm>
        <a:off x="4473957" y="4610828"/>
        <a:ext cx="1337811" cy="906976"/>
      </dsp:txXfrm>
    </dsp:sp>
    <dsp:sp modelId="{9F25F1C5-7ECD-4162-87D5-939CE029941E}">
      <dsp:nvSpPr>
        <dsp:cNvPr id="0" name=""/>
        <dsp:cNvSpPr/>
      </dsp:nvSpPr>
      <dsp:spPr>
        <a:xfrm>
          <a:off x="3395582" y="4657615"/>
          <a:ext cx="1044381" cy="812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600" kern="1200" dirty="0"/>
            <a:t>מאי </a:t>
          </a:r>
          <a:r>
            <a:rPr lang="he-IL" sz="1600" kern="1200" dirty="0">
              <a:latin typeface="Calibri" panose="020F0502020204030204" pitchFamily="34" charset="0"/>
              <a:cs typeface="Calibri" panose="020F0502020204030204" pitchFamily="34" charset="0"/>
            </a:rPr>
            <a:t>2020</a:t>
          </a:r>
        </a:p>
      </dsp:txBody>
      <dsp:txXfrm>
        <a:off x="3395582" y="4657615"/>
        <a:ext cx="1044381" cy="812387"/>
      </dsp:txXfrm>
    </dsp:sp>
    <dsp:sp modelId="{D03B8986-701A-48E1-9626-5F56883F7EE4}">
      <dsp:nvSpPr>
        <dsp:cNvPr id="0" name=""/>
        <dsp:cNvSpPr/>
      </dsp:nvSpPr>
      <dsp:spPr>
        <a:xfrm>
          <a:off x="3241556" y="5690842"/>
          <a:ext cx="1435961" cy="1005126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1800" kern="1200" dirty="0"/>
            <a:t>הגשה והצגת פרויקט</a:t>
          </a:r>
        </a:p>
      </dsp:txBody>
      <dsp:txXfrm>
        <a:off x="3290631" y="5739917"/>
        <a:ext cx="1337811" cy="906976"/>
      </dsp:txXfrm>
    </dsp:sp>
    <dsp:sp modelId="{35CA4CD5-40FA-4B8A-A0E1-911CC46A971D}">
      <dsp:nvSpPr>
        <dsp:cNvPr id="0" name=""/>
        <dsp:cNvSpPr/>
      </dsp:nvSpPr>
      <dsp:spPr>
        <a:xfrm>
          <a:off x="2212256" y="5786704"/>
          <a:ext cx="1044381" cy="8123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r" defTabSz="9334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2100" kern="1200" dirty="0">
              <a:latin typeface="Calibri" panose="020F0502020204030204" pitchFamily="34" charset="0"/>
              <a:cs typeface="Calibri" panose="020F0502020204030204" pitchFamily="34" charset="0"/>
            </a:rPr>
            <a:t>יוני 2020</a:t>
          </a:r>
        </a:p>
      </dsp:txBody>
      <dsp:txXfrm>
        <a:off x="2212256" y="5786704"/>
        <a:ext cx="1044381" cy="812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0" y="0"/>
            <a:ext cx="29736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0F375E-5978-4BCD-9E39-9AF66CE7586D}" type="datetime8">
              <a:rPr lang="he-IL" smtClean="0"/>
              <a:pPr/>
              <a:t>25 ינואר 20</a:t>
            </a:fld>
            <a:endParaRPr lang="he-IL" dirty="0"/>
          </a:p>
        </p:txBody>
      </p:sp>
      <p:sp>
        <p:nvSpPr>
          <p:cNvPr id="8" name="מציין מיקום של כותרת תחתונה 5"/>
          <p:cNvSpPr>
            <a:spLocks noGrp="1"/>
          </p:cNvSpPr>
          <p:nvPr>
            <p:ph type="ftr" sz="quarter" idx="2"/>
          </p:nvPr>
        </p:nvSpPr>
        <p:spPr>
          <a:xfrm>
            <a:off x="38844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6"/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36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8796F01-7154-41E0-B48B-A6921757531A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44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0" y="0"/>
            <a:ext cx="29736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0F375E-5978-4BCD-9E39-9AF66CE7586D}" type="datetime8">
              <a:rPr lang="he-IL" smtClean="0"/>
              <a:pPr/>
              <a:t>25 ינואר 20</a:t>
            </a:fld>
            <a:endParaRPr lang="he-IL" dirty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 dirty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44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36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8796F01-7154-41E0-B48B-A6921757531A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1218987" rtl="1" eaLnBrk="1" latinLnBrk="0" hangingPunct="1">
      <a:defRPr sz="1600" kern="1200">
        <a:solidFill>
          <a:schemeClr val="tx2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609493" algn="r" defTabSz="1218987" rtl="1" eaLnBrk="1" latinLnBrk="0" hangingPunct="1">
      <a:defRPr sz="1600" kern="1200">
        <a:solidFill>
          <a:schemeClr val="tx2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1218987" algn="r" defTabSz="1218987" rtl="1" eaLnBrk="1" latinLnBrk="0" hangingPunct="1">
      <a:defRPr sz="1600" kern="1200">
        <a:solidFill>
          <a:schemeClr val="tx2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828480" algn="r" defTabSz="1218987" rtl="1" eaLnBrk="1" latinLnBrk="0" hangingPunct="1">
      <a:defRPr sz="1600" kern="1200">
        <a:solidFill>
          <a:schemeClr val="tx2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2437973" algn="r" defTabSz="1218987" rtl="1" eaLnBrk="1" latinLnBrk="0" hangingPunct="1">
      <a:defRPr sz="1600" kern="1200">
        <a:solidFill>
          <a:schemeClr val="tx2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3047467" algn="r" defTabSz="1218987" rtl="1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r" defTabSz="1218987" rtl="1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r" defTabSz="1218987" rtl="1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r" defTabSz="1218987" rtl="1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44216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שיטת ניקוד תגיות: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הרשמה כמשתמש שמזין 3 תגים בסיסיים לניתוח בסיסי. צפייה בתכנים מעלה את הניקוד תגיות עבור כל תגית שמשתייכת לתוכן. מתן לייק מעלה ב2 נקודות עבור כל תגית.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defTabSz="121898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תנאי התחלה: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אחרי שעשיתי לוג אין ונכנסתי לדף נחיתה.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זיהוי משתמש מטבלת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יוזר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תגיות של מורים ושולף את התג עם הניקוד הכי גבוה(פוליטיקה) עבור אותו מורה.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מצגות ושולף מצגות לפי הסדר הבא: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שולף את 50% מהמצגות שקשורות לתגית הכי אטרקטיביים עם מספר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הלייקים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הגדול ביותר.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עובר על כל המצגות שמכילות תגית פוליטיקה ועבור כל מצגת לוקח את התגים המופיעים יחד איתה. תגים חדשים מוסיף לליסט של תגים ותג שמופיע מעלה לו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ב1.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לוקחים מליסט התגים שיצרנו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הכי גדול.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חזרה לסעיף 3. 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**עבור חיפוש אותו תהליך רק שמתחיל מסעיף 3 לפי השם תג שקיבל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13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36465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שיטת ניקוד תגיות: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הרשמה כמשתמש שמזין 3 תגים בסיסיים לניתוח בסיסי. צפייה בתכנים מעלה את הניקוד תגיות עבור כל תגית שמשתייכת לתוכן. מתן לייק מעלה ב2 נקודות עבור כל תגית.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defTabSz="121898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תנאי התחלה: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אחרי שעשיתי לוג אין ונכנסתי לדף נחיתה.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זיהוי משתמש מטבלת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יוזר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תגיות של מורים ושולף את התג עם הניקוד הכי גבוה(פוליטיקה) עבור אותו מורה.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מצגות ושולף מצגות לפי הסדר הבא: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שולף את 50% מהמצגות שקשורות לתגית הכי אטרקטיביים עם מספר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הלייקים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הגדול ביותר.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עובר על כל המצגות שמכילות תגית פוליטיקה ועבור כל מצגת לוקח את התגים המופיעים יחד איתה. תגים חדשים מוסיף לליסט של תגים ותג שמופיע מעלה לו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ב1.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לוקחים מליסט התגים שיצרנו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הכי גדול.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חזרה לסעיף 3. 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**עבור חיפוש אותו תהליך רק שמתחיל מסעיף 3 לפי השם תג שקיבל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14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08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שיטת ניקוד תגיות: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הרשמה כמשתמש שמזין 3 תגים בסיסיים לניתוח בסיסי. צפייה בתכנים מעלה את הניקוד תגיות עבור כל תגית שמשתייכת לתוכן. מתן לייק מעלה ב2 נקודות עבור כל תגית.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defTabSz="121898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תנאי התחלה: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אחרי שעשיתי לוג אין ונכנסתי לדף נחיתה.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זיהוי משתמש מטבלת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יוזר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תגיות של מורים ושולף את התג עם הניקוד הכי גבוה(פוליטיקה) עבור אותו מורה.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מצגות ושולף מצגות לפי הסדר הבא: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שולף את 50% מהמצגות שקשורות לתגית הכי אטרקטיביים עם מספר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הלייקים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הגדול ביותר.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עובר על כל המצגות שמכילות תגית פוליטיקה ועבור כל מצגת לוקח את התגים המופיעים יחד איתה. תגים חדשים מוסיף לליסט של תגים ותג שמופיע מעלה לו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ב1.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לוקחים מליסט התגים שיצרנו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הכי גדול.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חזרה לסעיף 3. 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**עבור חיפוש אותו תהליך רק שמתחיל מסעיף 3 לפי השם תג שקיבל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15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880009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שיטת ניקוד תגיות: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הרשמה כמשתמש שמזין 3 תגים בסיסיים לניתוח בסיסי. צפייה בתכנים מעלה את הניקוד תגיות עבור כל תגית שמשתייכת לתוכן. מתן לייק מעלה ב2 נקודות עבור כל תגית.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defTabSz="121898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תנאי התחלה: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אחרי שעשיתי לוג אין ונכנסתי לדף נחיתה.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זיהוי משתמש מטבלת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יוזר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תגיות של מורים ושולף את התג עם הניקוד הכי גבוה(פוליטיקה) עבור אותו מורה.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מצגות ושולף מצגות לפי הסדר הבא: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שולף את 50% מהמצגות שקשורות לתגית הכי אטרקטיביים עם מספר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הלייקים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הגדול ביותר.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עובר על כל המצגות שמכילות תגית פוליטיקה ועבור כל מצגת לוקח את התגים המופיעים יחד איתה. תגים חדשים מוסיף לליסט של תגים ותג שמופיע מעלה לו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ב1.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לוקחים מליסט התגים שיצרנו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הכי גדול.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חזרה לסעיף 3. 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**עבור חיפוש אותו תהליך רק שמתחיל מסעיף 3 לפי השם תג שקיבל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16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61855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שיטת ניקוד תגיות: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הרשמה כמשתמש שמזין 3 תגים בסיסיים לניתוח בסיסי. צפייה בתכנים מעלה את הניקוד תגיות עבור כל תגית שמשתייכת לתוכן. מתן לייק מעלה ב2 נקודות עבור כל תגית.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defTabSz="121898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תנאי התחלה: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אחרי שעשיתי לוג אין ונכנסתי לדף נחיתה.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זיהוי משתמש מטבלת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יוזר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תגיות של מורים ושולף את התג עם הניקוד הכי גבוה(פוליטיקה) עבור אותו מורה.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מצגות ושולף מצגות לפי הסדר הבא: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שולף את 50% מהמצגות שקשורות לתגית הכי אטרקטיביים עם מספר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הלייקים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הגדול ביותר.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עובר על כל המצגות שמכילות תגית פוליטיקה ועבור כל מצגת לוקח את התגים המופיעים יחד איתה. תגים חדשים מוסיף לליסט של תגים ותג שמופיע מעלה לו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ב1.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לוקחים מליסט התגים שיצרנו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הכי גדול.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חזרה לסעיף 3. 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**עבור חיפוש אותו תהליך רק שמתחיל מסעיף 3 לפי השם תג שקיבל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17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9268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19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42510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72361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לאחר ניתוח שביצענו, מדי שיעור המורים בונים מערכי שיעור במו ידיהם ומשקיעים בממוצע כ24 שעות בחודש, עבור בחיפוש חומרים ברשת והכנה לשיעורים.</a:t>
            </a:r>
          </a:p>
          <a:p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e-IL" dirty="0"/>
              <a:t>-יש כ170,238 מורים בערך ,משמע יותר מ42 מיליון שעות שמתבזבזות.</a:t>
            </a:r>
          </a:p>
          <a:p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מערכים אלה לא נשמרים או מועברים לידיים אחרות והמורים נאלצים לאבד זמן יקר בהכנה ובחיפוש חומרים. כתוצאה מכך, נוצרות מספר בעיות אשר משפיעות על איכות ההוראה:</a:t>
            </a:r>
            <a:r>
              <a:rPr lang="he-IL" dirty="0"/>
              <a:t>	</a:t>
            </a:r>
          </a:p>
          <a:p>
            <a:r>
              <a:rPr lang="he-IL" dirty="0"/>
              <a:t>-בעיות שנוצרות בעקבות הבעיה הזאת: (עיגולים אדומים)</a:t>
            </a:r>
          </a:p>
          <a:p>
            <a:pPr rtl="1"/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ראשית, תפקיד המורה הינו אינטנסיבי ודורש שעות רבות והשקעה רבה. חוסר משאב הזמן אצל המורים עלול לפגום באיכות השיעורים </a:t>
            </a:r>
            <a:r>
              <a:rPr lang="he-I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ותכניהם</a:t>
            </a:r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והתאמתו לכיתה. </a:t>
            </a:r>
            <a:endParaRPr lang="he-IL" b="0" dirty="0">
              <a:effectLst/>
            </a:endParaRPr>
          </a:p>
          <a:p>
            <a:pPr rtl="1"/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שנית, זמן רב אשר מוקדש לתהליך בניית מערך שיעור, בא לעיתים על חשבון משימות אחרות אשר לא נופלות ברמת חשיבותן. </a:t>
            </a:r>
            <a:endParaRPr lang="he-IL" b="0" dirty="0">
              <a:effectLst/>
            </a:endParaRPr>
          </a:p>
          <a:p>
            <a:pPr rtl="1"/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מרבית התכנים לא מפוקחים או ממושבים על ידי מורים נוספים וייתכן כי לא יהיו שלמים </a:t>
            </a:r>
            <a:r>
              <a:rPr lang="he-I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ומהימנים.אין</a:t>
            </a:r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ספק כי אותו מערך </a:t>
            </a:r>
            <a:r>
              <a:rPr lang="he-IL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שיעור,נבנה</a:t>
            </a:r>
            <a:r>
              <a:rPr lang="he-I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בעבר על ידי מורה אחר,  חוסר בהפריה הדדית במידע לא מביא לתוצאה מוגמרת ומוצלחת מספיק עבור אותם תכנים. </a:t>
            </a:r>
          </a:p>
          <a:p>
            <a:pPr rtl="1"/>
            <a:endParaRPr lang="he-IL" b="0" dirty="0">
              <a:effectLst/>
            </a:endParaRPr>
          </a:p>
          <a:p>
            <a:pPr rtl="1"/>
            <a:r>
              <a:rPr lang="he-IL" b="0" dirty="0">
                <a:effectLst/>
              </a:rPr>
              <a:t>לאחר הצגת הבעיות מראים דוגמא ל2 פוסטים שמציגים צורך.</a:t>
            </a:r>
          </a:p>
          <a:p>
            <a:br>
              <a:rPr lang="he-IL" dirty="0"/>
            </a:br>
            <a:endParaRPr lang="he-IL" dirty="0"/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031785-8C7A-4D48-91E6-FB677AF1283B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45405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פה זה </a:t>
            </a:r>
            <a:r>
              <a:rPr lang="he-IL" dirty="0" err="1"/>
              <a:t>הפתרון..מערכת</a:t>
            </a:r>
            <a:r>
              <a:rPr lang="he-IL" dirty="0"/>
              <a:t> לשיתוף תכני הוראה.</a:t>
            </a:r>
          </a:p>
          <a:p>
            <a:r>
              <a:rPr lang="he-IL" dirty="0"/>
              <a:t>כל עיגול מציין את מאפיין עיקרי במערכת.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5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20638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7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61095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9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76090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שיטת ניקוד תגיות: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הרשמה כמשתמש שמזין 3 תגים בסיסיים לניתוח בסיסי. צפייה בתכנים מעלה את הניקוד תגיות עבור כל תגית שמשתייכת לתוכן. מתן לייק מעלה ב2 נקודות עבור כל תגית.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defTabSz="121898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תנאי התחלה: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אחרי שעשיתי לוג אין ונכנסתי לדף נחיתה.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זיהוי משתמש מטבלת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יוזר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תגיות של מורים ושולף את התג עם הניקוד הכי גבוה(פוליטיקה) עבור אותו מורה.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מצגות ושולף מצגות לפי הסדר הבא: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שולף את 50% מהמצגות שקשורות לתגית הכי אטרקטיביים עם מספר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הלייקים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הגדול ביותר.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עובר על כל המצגות שמכילות תגית פוליטיקה ועבור כל מצגת לוקח את התגים המופיעים יחד איתה. תגים חדשים מוסיף לליסט של תגים ותג שמופיע מעלה לו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ב1.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לוקחים מליסט התגים שיצרנו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הכי גדול.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חזרה לסעיף 3. 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**עבור חיפוש אותו תהליך רק שמתחיל מסעיף 3 לפי השם תג שקיבל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10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0059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שיטת ניקוד תגיות: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הרשמה כמשתמש שמזין 3 תגים בסיסיים לניתוח בסיסי. צפייה בתכנים מעלה את הניקוד תגיות עבור כל תגית שמשתייכת לתוכן. מתן לייק מעלה ב2 נקודות עבור כל תגית.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r" defTabSz="1218987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תנאי התחלה: </a:t>
            </a:r>
          </a:p>
          <a:p>
            <a:endParaRPr lang="he-IL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אחרי שעשיתי לוג אין ונכנסתי לדף נחיתה.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זיהוי משתמש מטבלת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יוזר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תגיות של מורים ושולף את התג עם הניקוד הכי גבוה(פוליטיקה) עבור אותו מורה.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הולך לטבלת מצגות ושולף מצגות לפי הסדר הבא: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שולף את 50% מהמצגות שקשורות לתגית הכי אטרקטיביים עם מספר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הלייקים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הגדול ביותר.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עובר על כל המצגות שמכילות תגית פוליטיקה ועבור כל מצגת לוקח את התגים המופיעים יחד איתה. תגים חדשים מוסיף לליסט של תגים ותג שמופיע מעלה לו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ב1.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לוקחים מליסט התגים שיצרנו את </a:t>
            </a:r>
            <a:r>
              <a:rPr lang="he-IL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הקאונטר</a:t>
            </a: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הכי גדול.</a:t>
            </a:r>
          </a:p>
          <a:p>
            <a:pPr marL="457200" indent="-457200">
              <a:buAutoNum type="arabicPeriod"/>
            </a:pPr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חזרה לסעיף 3. </a:t>
            </a:r>
          </a:p>
          <a:p>
            <a:r>
              <a:rPr lang="he-IL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**עבור חיפוש אותו תהליך רק שמתחיל מסעיף 3 לפי השם תג שקיבל</a:t>
            </a:r>
          </a:p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11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540409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e-IL" smtClean="0"/>
              <a:pPr/>
              <a:t>12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45297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531812" y="1498601"/>
            <a:ext cx="7008574" cy="3298825"/>
          </a:xfrm>
        </p:spPr>
        <p:txBody>
          <a:bodyPr rtlCol="1">
            <a:normAutofit/>
          </a:bodyPr>
          <a:lstStyle>
            <a:lvl1pPr algn="r" rtl="1">
              <a:lnSpc>
                <a:spcPct val="90000"/>
              </a:lnSpc>
              <a:defRPr sz="5400" cap="none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531812" y="4927600"/>
            <a:ext cx="7008574" cy="124460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0"/>
              </a:spcBef>
              <a:buNone/>
              <a:defRPr sz="2800" b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93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1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1"/>
            <a:r>
              <a:rPr lang="he-IL" noProof="0"/>
              <a:t>לחץ כדי לערוך סגנון כותרת משנה של תבנית בסיס</a:t>
            </a:r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>
            <a:off x="836612" y="1701800"/>
            <a:ext cx="10157354" cy="4470400"/>
          </a:xfrm>
        </p:spPr>
        <p:txBody>
          <a:bodyPr vert="eaVert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9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0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1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25 ינואר 20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9571936" y="274638"/>
            <a:ext cx="1422030" cy="5897561"/>
          </a:xfrm>
        </p:spPr>
        <p:txBody>
          <a:bodyPr vert="eaVert"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אנכי 2"/>
          <p:cNvSpPr>
            <a:spLocks noGrp="1"/>
          </p:cNvSpPr>
          <p:nvPr>
            <p:ph type="body" orient="vert" idx="1"/>
          </p:nvPr>
        </p:nvSpPr>
        <p:spPr>
          <a:xfrm>
            <a:off x="836612" y="274638"/>
            <a:ext cx="8532178" cy="5897561"/>
          </a:xfrm>
        </p:spPr>
        <p:txBody>
          <a:bodyPr vert="eaVert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9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0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1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25 ינואר 20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836612" y="1701800"/>
            <a:ext cx="10157354" cy="4470400"/>
          </a:xfrm>
        </p:spPr>
        <p:txBody>
          <a:bodyPr rtlCol="1"/>
          <a:lstStyle>
            <a:lvl5pPr algn="r" rtl="1">
              <a:defRPr/>
            </a:lvl5pPr>
            <a:lvl6pPr algn="r" rtl="1">
              <a:defRPr/>
            </a:lvl6pPr>
            <a:lvl7pPr algn="r" rtl="1">
              <a:defRPr baseline="0"/>
            </a:lvl7pPr>
            <a:lvl8pPr algn="r" rtl="1">
              <a:defRPr baseline="0"/>
            </a:lvl8pPr>
            <a:lvl9pPr algn="r" rtl="1">
              <a:defRPr baseline="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9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0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1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25 ינואר 20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494212" y="4445000"/>
            <a:ext cx="7008574" cy="1930400"/>
          </a:xfrm>
        </p:spPr>
        <p:txBody>
          <a:bodyPr rtlCol="1" anchor="t">
            <a:normAutofit/>
          </a:bodyPr>
          <a:lstStyle>
            <a:lvl1pPr algn="r" rtl="1">
              <a:defRPr sz="5400" b="0" cap="none" baseline="0"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4494212" y="3124200"/>
            <a:ext cx="7008574" cy="1296987"/>
          </a:xfrm>
        </p:spPr>
        <p:txBody>
          <a:bodyPr rtlCol="1" anchor="b">
            <a:normAutofit/>
          </a:bodyPr>
          <a:lstStyle>
            <a:lvl1pPr marL="0" indent="0" algn="r" rtl="1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r" rtl="1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r" rtl="1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r" rtl="1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6612" y="1701800"/>
            <a:ext cx="4977104" cy="4470400"/>
          </a:xfrm>
        </p:spPr>
        <p:txBody>
          <a:bodyPr rtlCol="1">
            <a:normAutofit/>
          </a:bodyPr>
          <a:lstStyle>
            <a:lvl1pPr algn="r" rtl="1">
              <a:defRPr sz="2400"/>
            </a:lvl1pPr>
            <a:lvl2pPr algn="r" rtl="1">
              <a:defRPr sz="2000"/>
            </a:lvl2pPr>
            <a:lvl3pPr algn="r" rtl="1">
              <a:defRPr sz="1800"/>
            </a:lvl3pPr>
            <a:lvl4pPr algn="r" rtl="1">
              <a:defRPr sz="1800"/>
            </a:lvl4pPr>
            <a:lvl5pPr marL="2011328" algn="r" rtl="1">
              <a:defRPr sz="1800"/>
            </a:lvl5pPr>
            <a:lvl6pPr marL="2011328" algn="r" rtl="1">
              <a:defRPr sz="1800"/>
            </a:lvl6pPr>
            <a:lvl7pPr marL="2011328" algn="r" rtl="1">
              <a:defRPr sz="1800"/>
            </a:lvl7pPr>
            <a:lvl8pPr marL="2011328" algn="r" rtl="1">
              <a:defRPr sz="1800"/>
            </a:lvl8pPr>
            <a:lvl9pPr marL="2011328"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016862" y="1701800"/>
            <a:ext cx="4977104" cy="4470400"/>
          </a:xfrm>
        </p:spPr>
        <p:txBody>
          <a:bodyPr rtlCol="1">
            <a:normAutofit/>
          </a:bodyPr>
          <a:lstStyle>
            <a:lvl1pPr algn="r" rtl="1">
              <a:defRPr sz="2400"/>
            </a:lvl1pPr>
            <a:lvl2pPr algn="r" rtl="1">
              <a:defRPr sz="2000"/>
            </a:lvl2pPr>
            <a:lvl3pPr algn="r" rtl="1">
              <a:defRPr sz="1800"/>
            </a:lvl3pPr>
            <a:lvl4pPr algn="r" rtl="1">
              <a:defRPr sz="1800"/>
            </a:lvl4pPr>
            <a:lvl5pPr marL="2011328" algn="r" rtl="1">
              <a:defRPr sz="1800"/>
            </a:lvl5pPr>
            <a:lvl6pPr marL="2011328" algn="r" rtl="1">
              <a:defRPr sz="1800"/>
            </a:lvl6pPr>
            <a:lvl7pPr marL="2011328" algn="r" rtl="1">
              <a:defRPr sz="1800"/>
            </a:lvl7pPr>
            <a:lvl8pPr marL="2011328" algn="r" rtl="1">
              <a:defRPr sz="1800"/>
            </a:lvl8pPr>
            <a:lvl9pPr marL="2011328"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0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1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2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25 ינואר 20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</p:spPr>
        <p:txBody>
          <a:bodyPr rtlCol="1"/>
          <a:lstStyle>
            <a:lvl1pPr algn="r" rtl="1">
              <a:defRPr/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40675" y="1608836"/>
            <a:ext cx="4973041" cy="512064"/>
          </a:xfrm>
        </p:spPr>
        <p:txBody>
          <a:bodyPr rtlCol="1" anchor="b">
            <a:noAutofit/>
          </a:bodyPr>
          <a:lstStyle>
            <a:lvl1pPr marL="0" indent="0" algn="r" rtl="1">
              <a:spcBef>
                <a:spcPts val="0"/>
              </a:spcBef>
              <a:buNone/>
              <a:defRPr sz="2400" b="1"/>
            </a:lvl1pPr>
            <a:lvl2pPr marL="609493" indent="0" algn="r" rtl="1">
              <a:buNone/>
              <a:defRPr sz="2700" b="1"/>
            </a:lvl2pPr>
            <a:lvl3pPr marL="1218987" indent="0" algn="r" rtl="1">
              <a:buNone/>
              <a:defRPr sz="2400" b="1"/>
            </a:lvl3pPr>
            <a:lvl4pPr marL="1828480" indent="0" algn="r" rtl="1">
              <a:buNone/>
              <a:defRPr sz="2100" b="1"/>
            </a:lvl4pPr>
            <a:lvl5pPr marL="2437973" indent="0" algn="r" rtl="1">
              <a:buNone/>
              <a:defRPr sz="2100" b="1"/>
            </a:lvl5pPr>
            <a:lvl6pPr marL="3047467" indent="0" algn="r" rtl="1">
              <a:buNone/>
              <a:defRPr sz="2100" b="1"/>
            </a:lvl6pPr>
            <a:lvl7pPr marL="3656960" indent="0" algn="r" rtl="1">
              <a:buNone/>
              <a:defRPr sz="2100" b="1"/>
            </a:lvl7pPr>
            <a:lvl8pPr marL="4266453" indent="0" algn="r" rtl="1">
              <a:buNone/>
              <a:defRPr sz="2100" b="1"/>
            </a:lvl8pPr>
            <a:lvl9pPr marL="4875947" indent="0" algn="r" rtl="1">
              <a:buNone/>
              <a:defRPr sz="21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6612" y="2209800"/>
            <a:ext cx="4977104" cy="3962400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800"/>
            </a:lvl3pPr>
            <a:lvl4pPr algn="r" rtl="1">
              <a:defRPr sz="1800"/>
            </a:lvl4pPr>
            <a:lvl5pPr marL="2011328" algn="r" rtl="1">
              <a:defRPr sz="1800"/>
            </a:lvl5pPr>
            <a:lvl6pPr marL="2011328" algn="r" rtl="1">
              <a:defRPr sz="1800"/>
            </a:lvl6pPr>
            <a:lvl7pPr marL="2011328" algn="r" rtl="1">
              <a:defRPr sz="1800"/>
            </a:lvl7pPr>
            <a:lvl8pPr marL="2011328" algn="r" rtl="1">
              <a:defRPr sz="1800"/>
            </a:lvl8pPr>
            <a:lvl9pPr marL="2011328"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020925" y="1608836"/>
            <a:ext cx="4973041" cy="512064"/>
          </a:xfrm>
        </p:spPr>
        <p:txBody>
          <a:bodyPr rtlCol="1" anchor="b">
            <a:noAutofit/>
          </a:bodyPr>
          <a:lstStyle>
            <a:lvl1pPr marL="0" indent="0" algn="r" rtl="1">
              <a:spcBef>
                <a:spcPts val="0"/>
              </a:spcBef>
              <a:buNone/>
              <a:defRPr sz="2400" b="1"/>
            </a:lvl1pPr>
            <a:lvl2pPr marL="609493" indent="0" algn="r" rtl="1">
              <a:buNone/>
              <a:defRPr sz="2700" b="1"/>
            </a:lvl2pPr>
            <a:lvl3pPr marL="1218987" indent="0" algn="r" rtl="1">
              <a:buNone/>
              <a:defRPr sz="2400" b="1"/>
            </a:lvl3pPr>
            <a:lvl4pPr marL="1828480" indent="0" algn="r" rtl="1">
              <a:buNone/>
              <a:defRPr sz="2100" b="1"/>
            </a:lvl4pPr>
            <a:lvl5pPr marL="2437973" indent="0" algn="r" rtl="1">
              <a:buNone/>
              <a:defRPr sz="2100" b="1"/>
            </a:lvl5pPr>
            <a:lvl6pPr marL="3047467" indent="0" algn="r" rtl="1">
              <a:buNone/>
              <a:defRPr sz="2100" b="1"/>
            </a:lvl6pPr>
            <a:lvl7pPr marL="3656960" indent="0" algn="r" rtl="1">
              <a:buNone/>
              <a:defRPr sz="2100" b="1"/>
            </a:lvl7pPr>
            <a:lvl8pPr marL="4266453" indent="0" algn="r" rtl="1">
              <a:buNone/>
              <a:defRPr sz="2100" b="1"/>
            </a:lvl8pPr>
            <a:lvl9pPr marL="4875947" indent="0" algn="r" rtl="1">
              <a:buNone/>
              <a:defRPr sz="2100" b="1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016862" y="2209800"/>
            <a:ext cx="4977104" cy="3962400"/>
          </a:xfrm>
        </p:spPr>
        <p:txBody>
          <a:bodyPr rtlCol="1">
            <a:normAutofit/>
          </a:bodyPr>
          <a:lstStyle>
            <a:lvl1pPr algn="r" rtl="1">
              <a:defRPr sz="2000"/>
            </a:lvl1pPr>
            <a:lvl2pPr algn="r" rtl="1">
              <a:defRPr sz="1800"/>
            </a:lvl2pPr>
            <a:lvl3pPr algn="r" rtl="1">
              <a:defRPr sz="1800"/>
            </a:lvl3pPr>
            <a:lvl4pPr algn="r" rtl="1">
              <a:defRPr sz="1800"/>
            </a:lvl4pPr>
            <a:lvl5pPr marL="2011328" algn="r" rtl="1">
              <a:defRPr sz="1800"/>
            </a:lvl5pPr>
            <a:lvl6pPr marL="2011328" algn="r" rtl="1">
              <a:defRPr sz="1800"/>
            </a:lvl6pPr>
            <a:lvl7pPr marL="2011328" algn="r" rtl="1">
              <a:defRPr sz="1800"/>
            </a:lvl7pPr>
            <a:lvl8pPr marL="2011328" algn="r" rtl="1">
              <a:defRPr sz="1800"/>
            </a:lvl8pPr>
            <a:lvl9pPr marL="2011328"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12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3" name="מציין מיקום של כותרת תחתונה 4"/>
          <p:cNvSpPr>
            <a:spLocks noGrp="1"/>
          </p:cNvSpPr>
          <p:nvPr>
            <p:ph type="ftr" sz="quarter" idx="11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4" name="מציין מיקום של מספר שקופית 5"/>
          <p:cNvSpPr>
            <a:spLocks noGrp="1"/>
          </p:cNvSpPr>
          <p:nvPr>
            <p:ph type="sldNum" sz="quarter" idx="12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25 ינואר 20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</p:spPr>
        <p:txBody>
          <a:bodyPr rtlCol="1"/>
          <a:lstStyle/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8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9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0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25 ינואר 20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8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9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25 ינואר 20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/>
          <p:nvPr/>
        </p:nvSpPr>
        <p:spPr>
          <a:xfrm>
            <a:off x="279485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532812" y="1701800"/>
            <a:ext cx="3351927" cy="2844800"/>
          </a:xfrm>
        </p:spPr>
        <p:txBody>
          <a:bodyPr rtlCol="1" anchor="b">
            <a:normAutofit/>
          </a:bodyPr>
          <a:lstStyle>
            <a:lvl1pPr algn="r" rtl="1">
              <a:def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787353" y="482600"/>
            <a:ext cx="6805427" cy="5892800"/>
          </a:xfrm>
        </p:spPr>
        <p:txBody>
          <a:bodyPr rtlCol="1">
            <a:normAutofit/>
          </a:bodyPr>
          <a:lstStyle>
            <a:lvl1pPr algn="r" rtl="1"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algn="r" rtl="1">
              <a:defRPr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algn="r" rtl="1">
              <a:defRPr sz="1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algn="r" rtl="1">
              <a:defRPr sz="1800"/>
            </a:lvl6pPr>
            <a:lvl7pPr algn="r" rtl="1">
              <a:defRPr sz="1800"/>
            </a:lvl7pPr>
            <a:lvl8pPr algn="r" rtl="1">
              <a:defRPr sz="1800"/>
            </a:lvl8pPr>
            <a:lvl9pPr algn="r" rtl="1">
              <a:defRPr sz="18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532812" y="4648200"/>
            <a:ext cx="3351927" cy="172720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120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93" indent="0" algn="r" rtl="1">
              <a:buNone/>
              <a:defRPr sz="1600"/>
            </a:lvl2pPr>
            <a:lvl3pPr marL="1218987" indent="0" algn="r" rtl="1">
              <a:buNone/>
              <a:defRPr sz="1300"/>
            </a:lvl3pPr>
            <a:lvl4pPr marL="1828480" indent="0" algn="r" rtl="1">
              <a:buNone/>
              <a:defRPr sz="1200"/>
            </a:lvl4pPr>
            <a:lvl5pPr marL="2437973" indent="0" algn="r" rtl="1">
              <a:buNone/>
              <a:defRPr sz="1200"/>
            </a:lvl5pPr>
            <a:lvl6pPr marL="3047467" indent="0" algn="r" rtl="1">
              <a:buNone/>
              <a:defRPr sz="1200"/>
            </a:lvl6pPr>
            <a:lvl7pPr marL="3656960" indent="0" algn="r" rtl="1">
              <a:buNone/>
              <a:defRPr sz="1200"/>
            </a:lvl7pPr>
            <a:lvl8pPr marL="4266453" indent="0" algn="r" rtl="1">
              <a:buNone/>
              <a:defRPr sz="1200"/>
            </a:lvl8pPr>
            <a:lvl9pPr marL="4875947" indent="0" algn="r" rtl="1">
              <a:buNone/>
              <a:defRPr sz="12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1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790430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2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1957533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3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05933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25 ינואר 20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מלבן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1" anchor="b">
            <a:normAutofit/>
          </a:bodyPr>
          <a:lstStyle>
            <a:lvl1pPr algn="r" rtl="1">
              <a:defRPr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rtl="1"/>
            <a:r>
              <a:rPr lang="he-IL" noProof="0"/>
              <a:t>לחץ כדי לערוך סגנון כותרת של תבנית בסיס</a:t>
            </a:r>
            <a:endParaRPr lang="he-IL" noProof="0" dirty="0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1">
            <a:normAutofit/>
          </a:bodyPr>
          <a:lstStyle>
            <a:lvl1pPr marL="0" indent="0" algn="r" rtl="1">
              <a:buNone/>
              <a:defRPr sz="28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93" indent="0" algn="r" rtl="1">
              <a:buNone/>
              <a:defRPr sz="3700"/>
            </a:lvl2pPr>
            <a:lvl3pPr marL="1218987" indent="0" algn="r" rtl="1">
              <a:buNone/>
              <a:defRPr sz="3200"/>
            </a:lvl3pPr>
            <a:lvl4pPr marL="1828480" indent="0" algn="r" rtl="1">
              <a:buNone/>
              <a:defRPr sz="2700"/>
            </a:lvl4pPr>
            <a:lvl5pPr marL="2437973" indent="0" algn="r" rtl="1">
              <a:buNone/>
              <a:defRPr sz="2700"/>
            </a:lvl5pPr>
            <a:lvl6pPr marL="3047467" indent="0" algn="r" rtl="1">
              <a:buNone/>
              <a:defRPr sz="2700"/>
            </a:lvl6pPr>
            <a:lvl7pPr marL="3656960" indent="0" algn="r" rtl="1">
              <a:buNone/>
              <a:defRPr sz="2700"/>
            </a:lvl7pPr>
            <a:lvl8pPr marL="4266453" indent="0" algn="r" rtl="1">
              <a:buNone/>
              <a:defRPr sz="2700"/>
            </a:lvl8pPr>
            <a:lvl9pPr marL="4875947" indent="0" algn="r" rtl="1">
              <a:buNone/>
              <a:defRPr sz="2700"/>
            </a:lvl9pPr>
          </a:lstStyle>
          <a:p>
            <a:pPr rtl="1"/>
            <a:r>
              <a:rPr lang="he-IL" noProof="0"/>
              <a:t>לחץ על הסמל כדי להוסיף תמונה</a:t>
            </a:r>
            <a:endParaRPr lang="he-IL" noProof="0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1">
            <a:normAutofit/>
          </a:bodyPr>
          <a:lstStyle>
            <a:lvl1pPr marL="0" indent="0" algn="r" rtl="1">
              <a:spcBef>
                <a:spcPts val="0"/>
              </a:spcBef>
              <a:buNone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09493" indent="0" algn="r" rtl="1">
              <a:buNone/>
              <a:defRPr sz="1600"/>
            </a:lvl2pPr>
            <a:lvl3pPr marL="1218987" indent="0" algn="r" rtl="1">
              <a:buNone/>
              <a:defRPr sz="1300"/>
            </a:lvl3pPr>
            <a:lvl4pPr marL="1828480" indent="0" algn="r" rtl="1">
              <a:buNone/>
              <a:defRPr sz="1200"/>
            </a:lvl4pPr>
            <a:lvl5pPr marL="2437973" indent="0" algn="r" rtl="1">
              <a:buNone/>
              <a:defRPr sz="1200"/>
            </a:lvl5pPr>
            <a:lvl6pPr marL="3047467" indent="0" algn="r" rtl="1">
              <a:buNone/>
              <a:defRPr sz="1200"/>
            </a:lvl6pPr>
            <a:lvl7pPr marL="3656960" indent="0" algn="r" rtl="1">
              <a:buNone/>
              <a:defRPr sz="1200"/>
            </a:lvl7pPr>
            <a:lvl8pPr marL="4266453" indent="0" algn="r" rtl="1">
              <a:buNone/>
              <a:defRPr sz="1200"/>
            </a:lvl8pPr>
            <a:lvl9pPr marL="4875947" indent="0" algn="r" rtl="1">
              <a:buNone/>
              <a:defRPr sz="1200"/>
            </a:lvl9pPr>
          </a:lstStyle>
          <a:p>
            <a:pPr lvl="0" rtl="1"/>
            <a:r>
              <a:rPr lang="he-IL" noProof="0"/>
              <a:t>לחץ כדי לערוך סגנונות טקסט של תבנית בסיס</a:t>
            </a:r>
          </a:p>
        </p:txBody>
      </p:sp>
      <p:sp>
        <p:nvSpPr>
          <p:cNvPr id="11" name="מציין מיקום של תאריך 3"/>
          <p:cNvSpPr>
            <a:spLocks noGrp="1"/>
          </p:cNvSpPr>
          <p:nvPr>
            <p:ph type="dt" sz="half" idx="10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2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13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25 ינואר 20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1" anchor="ctr"/>
          <a:lstStyle/>
          <a:p>
            <a:pPr algn="ctr" rtl="1"/>
            <a:endParaRPr lang="he-IL" noProof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6612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1" anchor="b">
            <a:normAutofit/>
          </a:bodyPr>
          <a:lstStyle/>
          <a:p>
            <a:pPr rtl="1"/>
            <a:r>
              <a:rPr lang="he-IL" noProof="0" dirty="0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6612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1">
            <a:normAutofit/>
          </a:bodyPr>
          <a:lstStyle/>
          <a:p>
            <a:pPr lvl="0" rtl="1"/>
            <a:r>
              <a:rPr lang="he-IL" noProof="0" dirty="0"/>
              <a:t>לחץ כדי לערוך סגנונות טקסט של תבנית בסיס</a:t>
            </a:r>
          </a:p>
          <a:p>
            <a:pPr lvl="1" rtl="1"/>
            <a:r>
              <a:rPr lang="he-IL" noProof="0" dirty="0"/>
              <a:t>רמה שניה</a:t>
            </a:r>
          </a:p>
          <a:p>
            <a:pPr lvl="2" rtl="1"/>
            <a:r>
              <a:rPr lang="he-IL" noProof="0" dirty="0"/>
              <a:t>רמה שלישית</a:t>
            </a:r>
          </a:p>
          <a:p>
            <a:pPr lvl="3" rtl="1"/>
            <a:r>
              <a:rPr lang="he-IL" noProof="0" dirty="0"/>
              <a:t>רמה רביעית</a:t>
            </a:r>
          </a:p>
          <a:p>
            <a:pPr lvl="4" rtl="1"/>
            <a:r>
              <a:rPr lang="he-IL" noProof="0" dirty="0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36612" y="6400801"/>
            <a:ext cx="11088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l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B37DED6-D4C7-42EE-AB49-D2E39E64FDE4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2003715" y="6400801"/>
            <a:ext cx="6217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ct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 dirty="0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252115" y="6400801"/>
            <a:ext cx="2743200" cy="320675"/>
          </a:xfrm>
          <a:prstGeom prst="rect">
            <a:avLst/>
          </a:prstGeom>
        </p:spPr>
        <p:txBody>
          <a:bodyPr vert="horz" lIns="121899" tIns="60949" rIns="121899" bIns="60949" rtlCol="1" anchor="b"/>
          <a:lstStyle>
            <a:lvl1pPr algn="r" rtl="1">
              <a:defRPr sz="1200">
                <a:solidFill>
                  <a:schemeClr val="tx2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E87FA629-A31D-4216-9ECF-300552ED3A1C}" type="datetime8">
              <a:rPr lang="he-IL" smtClean="0"/>
              <a:pPr/>
              <a:t>25 ינואר 20</a:t>
            </a:fld>
            <a:endParaRPr lang="he-IL" noProof="0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1218987" rtl="1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304747" indent="-304747" algn="r" defTabSz="1218987" rtl="1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731392" indent="-304747" algn="r" defTabSz="1218987" rtl="1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58037" indent="-304747" algn="r" defTabSz="1218987" rtl="1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584683" indent="-304747" algn="r" defTabSz="1218987" rtl="1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11328" indent="-304747" algn="r" defTabSz="1218987" rtl="1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437973" indent="-304747" algn="r" defTabSz="1218987" rtl="1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r" defTabSz="1218987" rtl="1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r" defTabSz="1218987" rtl="1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r" defTabSz="1218987" rtl="1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r" defTabSz="1218987" rtl="1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7.PNG"/><Relationship Id="rId9" Type="http://schemas.microsoft.com/office/2007/relationships/diagramDrawing" Target="../diagrams/drawing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3.xml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BF584594-9979-4FFA-B475-6A61EAF15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8776" y="95157"/>
            <a:ext cx="5262880" cy="3141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מלבן 8">
            <a:extLst>
              <a:ext uri="{FF2B5EF4-FFF2-40B4-BE49-F238E27FC236}">
                <a16:creationId xmlns:a16="http://schemas.microsoft.com/office/drawing/2014/main" id="{800CF402-37CB-4302-8F81-3465E3157A83}"/>
              </a:ext>
            </a:extLst>
          </p:cNvPr>
          <p:cNvSpPr/>
          <p:nvPr/>
        </p:nvSpPr>
        <p:spPr>
          <a:xfrm>
            <a:off x="2591317" y="5067546"/>
            <a:ext cx="322645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חגי בן שושן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90973CB-A0B6-44F9-B5A9-1D7E70383A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664085" cy="522410"/>
          </a:xfrm>
          <a:prstGeom prst="rect">
            <a:avLst/>
          </a:prstGeom>
        </p:spPr>
      </p:pic>
      <p:sp>
        <p:nvSpPr>
          <p:cNvPr id="6" name="TextBox 13">
            <a:extLst>
              <a:ext uri="{FF2B5EF4-FFF2-40B4-BE49-F238E27FC236}">
                <a16:creationId xmlns:a16="http://schemas.microsoft.com/office/drawing/2014/main" id="{38DD6895-45AE-4F1D-B08A-3241E0FE2693}"/>
              </a:ext>
            </a:extLst>
          </p:cNvPr>
          <p:cNvSpPr txBox="1"/>
          <p:nvPr/>
        </p:nvSpPr>
        <p:spPr>
          <a:xfrm>
            <a:off x="-591280" y="6248222"/>
            <a:ext cx="39918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בהנחיית שקד לב </a:t>
            </a:r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14A3BBFD-15C9-4B54-9F34-326BB27DF080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92D46775-7223-4873-8C75-BE7758E60CB5}"/>
              </a:ext>
            </a:extLst>
          </p:cNvPr>
          <p:cNvSpPr/>
          <p:nvPr/>
        </p:nvSpPr>
        <p:spPr>
          <a:xfrm>
            <a:off x="2579837" y="4430114"/>
            <a:ext cx="322645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הדר שיפטן</a:t>
            </a: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AC191BDC-2D5C-41EE-AEED-002ED7A804F0}"/>
              </a:ext>
            </a:extLst>
          </p:cNvPr>
          <p:cNvSpPr/>
          <p:nvPr/>
        </p:nvSpPr>
        <p:spPr>
          <a:xfrm>
            <a:off x="2579837" y="3837266"/>
            <a:ext cx="322645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he-IL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אלמוג לוי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5C79442-11F5-4A1F-ADA5-56A5255FA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664085" cy="52241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FE65CB2A-40B0-4AEB-83B6-4BB463A56F3B}"/>
              </a:ext>
            </a:extLst>
          </p:cNvPr>
          <p:cNvSpPr/>
          <p:nvPr/>
        </p:nvSpPr>
        <p:spPr>
          <a:xfrm>
            <a:off x="6094412" y="1772816"/>
            <a:ext cx="569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sz="1800" b="1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EAEC4E80-3072-4901-A9DD-D78EE3CF8E0A}"/>
              </a:ext>
            </a:extLst>
          </p:cNvPr>
          <p:cNvSpPr/>
          <p:nvPr/>
        </p:nvSpPr>
        <p:spPr>
          <a:xfrm>
            <a:off x="9664742" y="2711534"/>
            <a:ext cx="184730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endParaRPr lang="he-IL" sz="44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72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C5B9CD8B-6CC1-4BD5-9759-88D343CB4079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7" name="תמונה 6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08102283-3816-4FC4-A3BE-D77684505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52" y="1412776"/>
            <a:ext cx="10395500" cy="4985205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8" name="מלבן 37">
            <a:extLst>
              <a:ext uri="{FF2B5EF4-FFF2-40B4-BE49-F238E27FC236}">
                <a16:creationId xmlns:a16="http://schemas.microsoft.com/office/drawing/2014/main" id="{17E87CD0-13CD-401A-A8F0-515D59CC4FB8}"/>
              </a:ext>
            </a:extLst>
          </p:cNvPr>
          <p:cNvSpPr/>
          <p:nvPr/>
        </p:nvSpPr>
        <p:spPr>
          <a:xfrm>
            <a:off x="4637549" y="0"/>
            <a:ext cx="328808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מפת ניווט</a:t>
            </a:r>
          </a:p>
        </p:txBody>
      </p:sp>
    </p:spTree>
    <p:extLst>
      <p:ext uri="{BB962C8B-B14F-4D97-AF65-F5344CB8AC3E}">
        <p14:creationId xmlns:p14="http://schemas.microsoft.com/office/powerpoint/2010/main" val="340183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5C79442-11F5-4A1F-ADA5-56A5255FA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664085" cy="52241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FE65CB2A-40B0-4AEB-83B6-4BB463A56F3B}"/>
              </a:ext>
            </a:extLst>
          </p:cNvPr>
          <p:cNvSpPr/>
          <p:nvPr/>
        </p:nvSpPr>
        <p:spPr>
          <a:xfrm>
            <a:off x="6106698" y="1780510"/>
            <a:ext cx="569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sz="1800" b="1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EAEC4E80-3072-4901-A9DD-D78EE3CF8E0A}"/>
              </a:ext>
            </a:extLst>
          </p:cNvPr>
          <p:cNvSpPr/>
          <p:nvPr/>
        </p:nvSpPr>
        <p:spPr>
          <a:xfrm>
            <a:off x="9664742" y="2711534"/>
            <a:ext cx="184730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endParaRPr lang="he-IL" sz="44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72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גרפיקה 4">
            <a:extLst>
              <a:ext uri="{FF2B5EF4-FFF2-40B4-BE49-F238E27FC236}">
                <a16:creationId xmlns:a16="http://schemas.microsoft.com/office/drawing/2014/main" id="{B8969C87-E6F4-461C-963A-E7CE69B68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1299" y="1959865"/>
            <a:ext cx="11800588" cy="4765289"/>
          </a:xfrm>
          <a:prstGeom prst="rect">
            <a:avLst/>
          </a:prstGeom>
        </p:spPr>
      </p:pic>
      <p:sp>
        <p:nvSpPr>
          <p:cNvPr id="33" name="מלבן 32">
            <a:extLst>
              <a:ext uri="{FF2B5EF4-FFF2-40B4-BE49-F238E27FC236}">
                <a16:creationId xmlns:a16="http://schemas.microsoft.com/office/drawing/2014/main" id="{C5B9CD8B-6CC1-4BD5-9759-88D343CB4079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EA5178F5-2419-4D4A-A9F3-7C26C5A38AA5}"/>
              </a:ext>
            </a:extLst>
          </p:cNvPr>
          <p:cNvSpPr/>
          <p:nvPr/>
        </p:nvSpPr>
        <p:spPr>
          <a:xfrm>
            <a:off x="3197255" y="0"/>
            <a:ext cx="6168676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תהליך עסקי-</a:t>
            </a:r>
          </a:p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מישוב ודירוג תכנים</a:t>
            </a:r>
          </a:p>
        </p:txBody>
      </p:sp>
    </p:spTree>
    <p:extLst>
      <p:ext uri="{BB962C8B-B14F-4D97-AF65-F5344CB8AC3E}">
        <p14:creationId xmlns:p14="http://schemas.microsoft.com/office/powerpoint/2010/main" val="5682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5C79442-11F5-4A1F-ADA5-56A5255FA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664085" cy="522410"/>
          </a:xfrm>
          <a:prstGeom prst="rect">
            <a:avLst/>
          </a:prstGeom>
        </p:spPr>
      </p:pic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926AD37A-443E-475E-9D10-83A4740359D5}"/>
              </a:ext>
            </a:extLst>
          </p:cNvPr>
          <p:cNvSpPr txBox="1"/>
          <p:nvPr/>
        </p:nvSpPr>
        <p:spPr>
          <a:xfrm>
            <a:off x="9282577" y="1038029"/>
            <a:ext cx="2456122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צפייה בתכנים </a:t>
            </a:r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C8091075-C9B0-4A27-9056-178296634A33}"/>
              </a:ext>
            </a:extLst>
          </p:cNvPr>
          <p:cNvSpPr txBox="1"/>
          <p:nvPr/>
        </p:nvSpPr>
        <p:spPr>
          <a:xfrm>
            <a:off x="8110782" y="1571060"/>
            <a:ext cx="3627917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חיפוש תכנים לפי תגיות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A30688E0-694C-4BF1-9163-72E758FDF1B9}"/>
              </a:ext>
            </a:extLst>
          </p:cNvPr>
          <p:cNvSpPr txBox="1"/>
          <p:nvPr/>
        </p:nvSpPr>
        <p:spPr>
          <a:xfrm>
            <a:off x="8829401" y="2135450"/>
            <a:ext cx="2917786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חיפוש משתמשים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0C5BAF92-3EDA-40E7-8280-B7B832946BCE}"/>
              </a:ext>
            </a:extLst>
          </p:cNvPr>
          <p:cNvSpPr txBox="1"/>
          <p:nvPr/>
        </p:nvSpPr>
        <p:spPr>
          <a:xfrm>
            <a:off x="8263068" y="2718258"/>
            <a:ext cx="3475631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ניהול פרטי משתמשים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F824D680-266A-432D-92C2-C0E0B1D43932}"/>
              </a:ext>
            </a:extLst>
          </p:cNvPr>
          <p:cNvSpPr txBox="1"/>
          <p:nvPr/>
        </p:nvSpPr>
        <p:spPr>
          <a:xfrm>
            <a:off x="9309829" y="3294298"/>
            <a:ext cx="242887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תגובה למצגות</a:t>
            </a:r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DF5092FC-D23F-41D2-A09B-D559081DA595}"/>
              </a:ext>
            </a:extLst>
          </p:cNvPr>
          <p:cNvSpPr txBox="1"/>
          <p:nvPr/>
        </p:nvSpPr>
        <p:spPr>
          <a:xfrm>
            <a:off x="8417763" y="3865456"/>
            <a:ext cx="3336171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צפיה בתכנים אהובים</a:t>
            </a:r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A29E84B2-C815-4CDE-8540-7E8B678ED32B}"/>
              </a:ext>
            </a:extLst>
          </p:cNvPr>
          <p:cNvSpPr txBox="1"/>
          <p:nvPr/>
        </p:nvSpPr>
        <p:spPr>
          <a:xfrm>
            <a:off x="9330667" y="4388493"/>
            <a:ext cx="2408032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העלאת תכנים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2909AF70-694F-4516-AA3E-ACDAFEE1EBB1}"/>
              </a:ext>
            </a:extLst>
          </p:cNvPr>
          <p:cNvSpPr txBox="1"/>
          <p:nvPr/>
        </p:nvSpPr>
        <p:spPr>
          <a:xfrm>
            <a:off x="9476887" y="4963242"/>
            <a:ext cx="228620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הוספת תגיות</a:t>
            </a: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154C83C0-E964-4926-BDCD-2FD4A869B255}"/>
              </a:ext>
            </a:extLst>
          </p:cNvPr>
          <p:cNvSpPr txBox="1"/>
          <p:nvPr/>
        </p:nvSpPr>
        <p:spPr>
          <a:xfrm>
            <a:off x="9055553" y="5486097"/>
            <a:ext cx="272382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עדכון ניקוד תגית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982C9C3B-E244-44C3-A263-1F16D13E988D}"/>
              </a:ext>
            </a:extLst>
          </p:cNvPr>
          <p:cNvSpPr txBox="1"/>
          <p:nvPr/>
        </p:nvSpPr>
        <p:spPr>
          <a:xfrm>
            <a:off x="7304094" y="6008588"/>
            <a:ext cx="4458272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הצעת תכנים בתאימות אישית</a:t>
            </a: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14C48646-125B-46EF-884F-B9B57ED3B4EF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2" name="תמונה 31" descr="תמונה שמכילה טקסט, מפה&#10;&#10;התיאור נוצר באופן אוטומטי">
            <a:extLst>
              <a:ext uri="{FF2B5EF4-FFF2-40B4-BE49-F238E27FC236}">
                <a16:creationId xmlns:a16="http://schemas.microsoft.com/office/drawing/2014/main" id="{FB66C08E-F969-4273-9CBA-D51A8D539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85" y="1250077"/>
            <a:ext cx="7087309" cy="51700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3" name="מלבן 32">
            <a:extLst>
              <a:ext uri="{FF2B5EF4-FFF2-40B4-BE49-F238E27FC236}">
                <a16:creationId xmlns:a16="http://schemas.microsoft.com/office/drawing/2014/main" id="{E6C378DB-F9BB-49DD-B418-932A1E5406AC}"/>
              </a:ext>
            </a:extLst>
          </p:cNvPr>
          <p:cNvSpPr/>
          <p:nvPr/>
        </p:nvSpPr>
        <p:spPr>
          <a:xfrm>
            <a:off x="2988068" y="0"/>
            <a:ext cx="658706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דרישות פונקציונליות</a:t>
            </a:r>
          </a:p>
        </p:txBody>
      </p:sp>
    </p:spTree>
    <p:extLst>
      <p:ext uri="{BB962C8B-B14F-4D97-AF65-F5344CB8AC3E}">
        <p14:creationId xmlns:p14="http://schemas.microsoft.com/office/powerpoint/2010/main" val="264111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5C79442-11F5-4A1F-ADA5-56A5255FA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664085" cy="522410"/>
          </a:xfrm>
          <a:prstGeom prst="rect">
            <a:avLst/>
          </a:prstGeom>
        </p:spPr>
      </p:pic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48B100BC-6F86-4201-B198-90229B64210C}"/>
              </a:ext>
            </a:extLst>
          </p:cNvPr>
          <p:cNvSpPr txBox="1"/>
          <p:nvPr/>
        </p:nvSpPr>
        <p:spPr>
          <a:xfrm>
            <a:off x="4174200" y="2348880"/>
            <a:ext cx="7957628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e-IL" sz="2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ניתוח ולמידת התנהגות משתמש-מתבסס על ניהול תגיות</a:t>
            </a:r>
          </a:p>
        </p:txBody>
      </p:sp>
      <p:sp>
        <p:nvSpPr>
          <p:cNvPr id="28" name="תיבת טקסט 27">
            <a:extLst>
              <a:ext uri="{FF2B5EF4-FFF2-40B4-BE49-F238E27FC236}">
                <a16:creationId xmlns:a16="http://schemas.microsoft.com/office/drawing/2014/main" id="{AA3B5060-21A6-4C25-84C7-0DDB63E0774A}"/>
              </a:ext>
            </a:extLst>
          </p:cNvPr>
          <p:cNvSpPr txBox="1"/>
          <p:nvPr/>
        </p:nvSpPr>
        <p:spPr>
          <a:xfrm>
            <a:off x="4909213" y="4429736"/>
            <a:ext cx="7247497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algn="r" rtl="1">
              <a:defRPr lang="he-il"/>
            </a:defPPr>
            <a:lvl1pPr marL="342900" indent="-342900">
              <a:buFont typeface="Arial" panose="020B0604020202020204" pitchFamily="34" charset="0"/>
              <a:buChar char="•"/>
              <a:defRPr sz="28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he-IL" dirty="0">
                <a:solidFill>
                  <a:schemeClr val="tx2"/>
                </a:solidFill>
              </a:rPr>
              <a:t>דירוג תגיות המשתייכות למשתמש, לפי שיטת ניקוד</a:t>
            </a:r>
          </a:p>
        </p:txBody>
      </p:sp>
      <p:sp>
        <p:nvSpPr>
          <p:cNvPr id="29" name="תיבת טקסט 28">
            <a:extLst>
              <a:ext uri="{FF2B5EF4-FFF2-40B4-BE49-F238E27FC236}">
                <a16:creationId xmlns:a16="http://schemas.microsoft.com/office/drawing/2014/main" id="{01518FA0-492E-4D21-9D90-B971D76D72C1}"/>
              </a:ext>
            </a:extLst>
          </p:cNvPr>
          <p:cNvSpPr txBox="1"/>
          <p:nvPr/>
        </p:nvSpPr>
        <p:spPr>
          <a:xfrm>
            <a:off x="367591" y="3680627"/>
            <a:ext cx="11782393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algn="r" rtl="1">
              <a:defRPr lang="he-il"/>
            </a:defPPr>
            <a:lvl1pPr marL="342900" indent="-342900">
              <a:buFont typeface="Arial" panose="020B0604020202020204" pitchFamily="34" charset="0"/>
              <a:buChar char="•"/>
              <a:defRPr sz="28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he-IL" dirty="0">
                <a:solidFill>
                  <a:schemeClr val="tx2"/>
                </a:solidFill>
              </a:rPr>
              <a:t>בעת כל העלאת תוכן ע"י המשתמש, יחויב בהשמת 3 תגיות לפחות- הרלוונטיות ביותר</a:t>
            </a:r>
          </a:p>
        </p:txBody>
      </p:sp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D872D065-2220-4419-B64F-483481C7B3ED}"/>
              </a:ext>
            </a:extLst>
          </p:cNvPr>
          <p:cNvSpPr txBox="1"/>
          <p:nvPr/>
        </p:nvSpPr>
        <p:spPr>
          <a:xfrm>
            <a:off x="906117" y="3015087"/>
            <a:ext cx="11246990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 algn="r" rtl="1">
              <a:defRPr lang="he-il"/>
            </a:defPPr>
            <a:lvl1pPr marL="342900" indent="-342900">
              <a:buFont typeface="Arial" panose="020B0604020202020204" pitchFamily="34" charset="0"/>
              <a:buChar char="•"/>
              <a:defRPr sz="28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he-IL" dirty="0">
                <a:solidFill>
                  <a:schemeClr val="tx2"/>
                </a:solidFill>
              </a:rPr>
              <a:t>בעת הרשמת משתמש, הוא חייב להזין לפחות 3 תגיות בסיסיות שבהן הוא מתעניין</a:t>
            </a:r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356D4102-074C-464D-82EA-7FAAF2AFF358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2D00EC84-7E4B-4B01-A89B-F5EF81F562DF}"/>
              </a:ext>
            </a:extLst>
          </p:cNvPr>
          <p:cNvSpPr/>
          <p:nvPr/>
        </p:nvSpPr>
        <p:spPr>
          <a:xfrm>
            <a:off x="2540030" y="0"/>
            <a:ext cx="7483139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אלמנט חכם-</a:t>
            </a:r>
          </a:p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הצעת תכנים למשתמש</a:t>
            </a:r>
          </a:p>
        </p:txBody>
      </p:sp>
    </p:spTree>
    <p:extLst>
      <p:ext uri="{BB962C8B-B14F-4D97-AF65-F5344CB8AC3E}">
        <p14:creationId xmlns:p14="http://schemas.microsoft.com/office/powerpoint/2010/main" val="337980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5C79442-11F5-4A1F-ADA5-56A5255FA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664085" cy="52241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FE65CB2A-40B0-4AEB-83B6-4BB463A56F3B}"/>
              </a:ext>
            </a:extLst>
          </p:cNvPr>
          <p:cNvSpPr/>
          <p:nvPr/>
        </p:nvSpPr>
        <p:spPr>
          <a:xfrm>
            <a:off x="6094412" y="1772816"/>
            <a:ext cx="569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sz="1800" b="1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 descr="תמונה שמכילה אדם, שחקן, חוץ, איש&#10;&#10;התיאור נוצר באופן אוטומטי">
            <a:extLst>
              <a:ext uri="{FF2B5EF4-FFF2-40B4-BE49-F238E27FC236}">
                <a16:creationId xmlns:a16="http://schemas.microsoft.com/office/drawing/2014/main" id="{848298BE-A96C-47D8-912D-3F69E1445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665539"/>
            <a:ext cx="2664296" cy="23744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מלבן 17">
            <a:extLst>
              <a:ext uri="{FF2B5EF4-FFF2-40B4-BE49-F238E27FC236}">
                <a16:creationId xmlns:a16="http://schemas.microsoft.com/office/drawing/2014/main" id="{EAEC4E80-3072-4901-A9DD-D78EE3CF8E0A}"/>
              </a:ext>
            </a:extLst>
          </p:cNvPr>
          <p:cNvSpPr/>
          <p:nvPr/>
        </p:nvSpPr>
        <p:spPr>
          <a:xfrm>
            <a:off x="9664742" y="2711534"/>
            <a:ext cx="184730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endParaRPr lang="he-IL" sz="44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72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מלבן 18">
            <a:extLst>
              <a:ext uri="{FF2B5EF4-FFF2-40B4-BE49-F238E27FC236}">
                <a16:creationId xmlns:a16="http://schemas.microsoft.com/office/drawing/2014/main" id="{56CD3DC2-E179-4DE3-B905-AF6701F2BB85}"/>
              </a:ext>
            </a:extLst>
          </p:cNvPr>
          <p:cNvSpPr/>
          <p:nvPr/>
        </p:nvSpPr>
        <p:spPr>
          <a:xfrm>
            <a:off x="6960237" y="3138636"/>
            <a:ext cx="487665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אלי נרשם למערכת כמשתמש ובוחר</a:t>
            </a:r>
          </a:p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3 תגיות שמעניינות אותו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4" name="טבלה 29">
            <a:extLst>
              <a:ext uri="{FF2B5EF4-FFF2-40B4-BE49-F238E27FC236}">
                <a16:creationId xmlns:a16="http://schemas.microsoft.com/office/drawing/2014/main" id="{3F41D4A9-4E21-46B3-94B8-B2EF6B6A2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404058"/>
              </p:ext>
            </p:extLst>
          </p:nvPr>
        </p:nvGraphicFramePr>
        <p:xfrm>
          <a:off x="722152" y="1128717"/>
          <a:ext cx="5352924" cy="5335176"/>
        </p:xfrm>
        <a:graphic>
          <a:graphicData uri="http://schemas.openxmlformats.org/drawingml/2006/table">
            <a:tbl>
              <a:tblPr rtl="1" firstRow="1" bandRow="1">
                <a:tableStyleId>{7E9639D4-E3E2-4D34-9284-5A2195B3D0D7}</a:tableStyleId>
              </a:tblPr>
              <a:tblGrid>
                <a:gridCol w="2676462">
                  <a:extLst>
                    <a:ext uri="{9D8B030D-6E8A-4147-A177-3AD203B41FA5}">
                      <a16:colId xmlns:a16="http://schemas.microsoft.com/office/drawing/2014/main" val="856845108"/>
                    </a:ext>
                  </a:extLst>
                </a:gridCol>
                <a:gridCol w="2676462">
                  <a:extLst>
                    <a:ext uri="{9D8B030D-6E8A-4147-A177-3AD203B41FA5}">
                      <a16:colId xmlns:a16="http://schemas.microsoft.com/office/drawing/2014/main" val="2073674946"/>
                    </a:ext>
                  </a:extLst>
                </a:gridCol>
              </a:tblGrid>
              <a:tr h="762168"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תגית</a:t>
                      </a:r>
                      <a:endParaRPr lang="he-IL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ניקוד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263826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30987056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9325976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01681180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61424791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69551723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83161486"/>
                  </a:ext>
                </a:extLst>
              </a:tr>
            </a:tbl>
          </a:graphicData>
        </a:graphic>
      </p:graphicFrame>
      <p:sp>
        <p:nvSpPr>
          <p:cNvPr id="11" name="מלבן 10">
            <a:extLst>
              <a:ext uri="{FF2B5EF4-FFF2-40B4-BE49-F238E27FC236}">
                <a16:creationId xmlns:a16="http://schemas.microsoft.com/office/drawing/2014/main" id="{B3CC01DC-CBAE-4317-ADF1-7376A60B0BAE}"/>
              </a:ext>
            </a:extLst>
          </p:cNvPr>
          <p:cNvSpPr/>
          <p:nvPr/>
        </p:nvSpPr>
        <p:spPr>
          <a:xfrm>
            <a:off x="4307274" y="1964804"/>
            <a:ext cx="16802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פוליטיקה</a:t>
            </a:r>
            <a:endParaRPr lang="he-IL" sz="4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AF0C3A40-AB1A-44BB-94CB-35E400071FA7}"/>
              </a:ext>
            </a:extLst>
          </p:cNvPr>
          <p:cNvSpPr/>
          <p:nvPr/>
        </p:nvSpPr>
        <p:spPr>
          <a:xfrm>
            <a:off x="1832298" y="1945761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12802765-98A7-42C4-9C45-D731BA39844E}"/>
              </a:ext>
            </a:extLst>
          </p:cNvPr>
          <p:cNvSpPr/>
          <p:nvPr/>
        </p:nvSpPr>
        <p:spPr>
          <a:xfrm>
            <a:off x="4789782" y="2723946"/>
            <a:ext cx="119936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שואה</a:t>
            </a:r>
            <a:endParaRPr lang="he-IL" sz="40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he-IL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6E553F7B-0A33-483B-8A14-0F94B2775F3E}"/>
              </a:ext>
            </a:extLst>
          </p:cNvPr>
          <p:cNvSpPr/>
          <p:nvPr/>
        </p:nvSpPr>
        <p:spPr>
          <a:xfrm>
            <a:off x="1832658" y="2740230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D42520AB-DDCF-4767-9DD2-939636814068}"/>
              </a:ext>
            </a:extLst>
          </p:cNvPr>
          <p:cNvSpPr/>
          <p:nvPr/>
        </p:nvSpPr>
        <p:spPr>
          <a:xfrm>
            <a:off x="3520756" y="3414611"/>
            <a:ext cx="24897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מלחמות</a:t>
            </a:r>
            <a:r>
              <a:rPr lang="he-IL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ישראל</a:t>
            </a:r>
            <a:endParaRPr lang="he-IL" sz="4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90CAB8C1-CF8E-4DE9-A0BF-4EBB87CBD232}"/>
              </a:ext>
            </a:extLst>
          </p:cNvPr>
          <p:cNvSpPr/>
          <p:nvPr/>
        </p:nvSpPr>
        <p:spPr>
          <a:xfrm>
            <a:off x="1858490" y="3491381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764043B4-7AD8-4D86-957E-97B660D7DC68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מלבן 25">
            <a:extLst>
              <a:ext uri="{FF2B5EF4-FFF2-40B4-BE49-F238E27FC236}">
                <a16:creationId xmlns:a16="http://schemas.microsoft.com/office/drawing/2014/main" id="{98FF0977-83D2-4552-8183-D7A69C22ADF5}"/>
              </a:ext>
            </a:extLst>
          </p:cNvPr>
          <p:cNvSpPr/>
          <p:nvPr/>
        </p:nvSpPr>
        <p:spPr>
          <a:xfrm>
            <a:off x="6930747" y="-23739"/>
            <a:ext cx="49311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משתמש-אלי אחיטוב</a:t>
            </a:r>
          </a:p>
        </p:txBody>
      </p:sp>
    </p:spTree>
    <p:extLst>
      <p:ext uri="{BB962C8B-B14F-4D97-AF65-F5344CB8AC3E}">
        <p14:creationId xmlns:p14="http://schemas.microsoft.com/office/powerpoint/2010/main" val="41040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  <p:bldP spid="12" grpId="0"/>
      <p:bldP spid="13" grpId="0"/>
      <p:bldP spid="14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5C79442-11F5-4A1F-ADA5-56A5255FA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664085" cy="52241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FE65CB2A-40B0-4AEB-83B6-4BB463A56F3B}"/>
              </a:ext>
            </a:extLst>
          </p:cNvPr>
          <p:cNvSpPr/>
          <p:nvPr/>
        </p:nvSpPr>
        <p:spPr>
          <a:xfrm>
            <a:off x="6094412" y="1772816"/>
            <a:ext cx="569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sz="1800" b="1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 descr="תמונה שמכילה אדם, שחקן, חוץ, איש&#10;&#10;התיאור נוצר באופן אוטומטי">
            <a:extLst>
              <a:ext uri="{FF2B5EF4-FFF2-40B4-BE49-F238E27FC236}">
                <a16:creationId xmlns:a16="http://schemas.microsoft.com/office/drawing/2014/main" id="{848298BE-A96C-47D8-912D-3F69E1445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665539"/>
            <a:ext cx="2664296" cy="23744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מלבן 17">
            <a:extLst>
              <a:ext uri="{FF2B5EF4-FFF2-40B4-BE49-F238E27FC236}">
                <a16:creationId xmlns:a16="http://schemas.microsoft.com/office/drawing/2014/main" id="{EAEC4E80-3072-4901-A9DD-D78EE3CF8E0A}"/>
              </a:ext>
            </a:extLst>
          </p:cNvPr>
          <p:cNvSpPr/>
          <p:nvPr/>
        </p:nvSpPr>
        <p:spPr>
          <a:xfrm>
            <a:off x="9664742" y="2711534"/>
            <a:ext cx="184730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endParaRPr lang="he-IL" sz="44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72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5A9704FF-D873-4A0B-99F0-77E5D9B38EF4}"/>
              </a:ext>
            </a:extLst>
          </p:cNvPr>
          <p:cNvSpPr/>
          <p:nvPr/>
        </p:nvSpPr>
        <p:spPr>
          <a:xfrm>
            <a:off x="6610054" y="2890221"/>
            <a:ext cx="557877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אלי צפה במצגת על מלחמת יום הכיפורים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58F1657-5817-4C5C-B96E-311FC6003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112" y="3382536"/>
            <a:ext cx="3421034" cy="2063797"/>
          </a:xfrm>
          <a:prstGeom prst="rect">
            <a:avLst/>
          </a:prstGeom>
        </p:spPr>
      </p:pic>
      <p:graphicFrame>
        <p:nvGraphicFramePr>
          <p:cNvPr id="29" name="טבלה 29">
            <a:extLst>
              <a:ext uri="{FF2B5EF4-FFF2-40B4-BE49-F238E27FC236}">
                <a16:creationId xmlns:a16="http://schemas.microsoft.com/office/drawing/2014/main" id="{3C2DC49C-1D51-4BB4-B705-1904D7CCB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15850"/>
              </p:ext>
            </p:extLst>
          </p:nvPr>
        </p:nvGraphicFramePr>
        <p:xfrm>
          <a:off x="330770" y="1001871"/>
          <a:ext cx="5352924" cy="5335176"/>
        </p:xfrm>
        <a:graphic>
          <a:graphicData uri="http://schemas.openxmlformats.org/drawingml/2006/table">
            <a:tbl>
              <a:tblPr rtl="1" firstRow="1" bandRow="1">
                <a:tableStyleId>{7E9639D4-E3E2-4D34-9284-5A2195B3D0D7}</a:tableStyleId>
              </a:tblPr>
              <a:tblGrid>
                <a:gridCol w="2676462">
                  <a:extLst>
                    <a:ext uri="{9D8B030D-6E8A-4147-A177-3AD203B41FA5}">
                      <a16:colId xmlns:a16="http://schemas.microsoft.com/office/drawing/2014/main" val="856845108"/>
                    </a:ext>
                  </a:extLst>
                </a:gridCol>
                <a:gridCol w="2676462">
                  <a:extLst>
                    <a:ext uri="{9D8B030D-6E8A-4147-A177-3AD203B41FA5}">
                      <a16:colId xmlns:a16="http://schemas.microsoft.com/office/drawing/2014/main" val="2073674946"/>
                    </a:ext>
                  </a:extLst>
                </a:gridCol>
              </a:tblGrid>
              <a:tr h="762168"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תגית</a:t>
                      </a:r>
                      <a:endParaRPr lang="he-IL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ניקוד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263826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30987056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9325976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01681180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61424791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69551723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83161486"/>
                  </a:ext>
                </a:extLst>
              </a:tr>
            </a:tbl>
          </a:graphicData>
        </a:graphic>
      </p:graphicFrame>
      <p:sp>
        <p:nvSpPr>
          <p:cNvPr id="11" name="מלבן 10">
            <a:extLst>
              <a:ext uri="{FF2B5EF4-FFF2-40B4-BE49-F238E27FC236}">
                <a16:creationId xmlns:a16="http://schemas.microsoft.com/office/drawing/2014/main" id="{B3CC01DC-CBAE-4317-ADF1-7376A60B0BAE}"/>
              </a:ext>
            </a:extLst>
          </p:cNvPr>
          <p:cNvSpPr/>
          <p:nvPr/>
        </p:nvSpPr>
        <p:spPr>
          <a:xfrm>
            <a:off x="3943057" y="1849760"/>
            <a:ext cx="16802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פוליטיקה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AF0C3A40-AB1A-44BB-94CB-35E400071FA7}"/>
              </a:ext>
            </a:extLst>
          </p:cNvPr>
          <p:cNvSpPr/>
          <p:nvPr/>
        </p:nvSpPr>
        <p:spPr>
          <a:xfrm>
            <a:off x="1537155" y="1879335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12802765-98A7-42C4-9C45-D731BA39844E}"/>
              </a:ext>
            </a:extLst>
          </p:cNvPr>
          <p:cNvSpPr/>
          <p:nvPr/>
        </p:nvSpPr>
        <p:spPr>
          <a:xfrm>
            <a:off x="4458424" y="2539662"/>
            <a:ext cx="11993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שואה</a:t>
            </a:r>
            <a:endParaRPr lang="he-IL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6E553F7B-0A33-483B-8A14-0F94B2775F3E}"/>
              </a:ext>
            </a:extLst>
          </p:cNvPr>
          <p:cNvSpPr/>
          <p:nvPr/>
        </p:nvSpPr>
        <p:spPr>
          <a:xfrm>
            <a:off x="1521798" y="2601217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D42520AB-DDCF-4767-9DD2-939636814068}"/>
              </a:ext>
            </a:extLst>
          </p:cNvPr>
          <p:cNvSpPr/>
          <p:nvPr/>
        </p:nvSpPr>
        <p:spPr>
          <a:xfrm>
            <a:off x="3131431" y="3327085"/>
            <a:ext cx="248978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מלחמות</a:t>
            </a:r>
            <a:r>
              <a:rPr lang="he-IL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ישראל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90CAB8C1-CF8E-4DE9-A0BF-4EBB87CBD232}"/>
              </a:ext>
            </a:extLst>
          </p:cNvPr>
          <p:cNvSpPr/>
          <p:nvPr/>
        </p:nvSpPr>
        <p:spPr>
          <a:xfrm>
            <a:off x="1521798" y="3388641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7327B933-F7E7-4D0E-A9CB-C49DA023398A}"/>
              </a:ext>
            </a:extLst>
          </p:cNvPr>
          <p:cNvSpPr/>
          <p:nvPr/>
        </p:nvSpPr>
        <p:spPr>
          <a:xfrm>
            <a:off x="8106535" y="5415428"/>
            <a:ext cx="24785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מלחמות ישראל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BFAE5F23-3393-41BE-B73A-C51AF8E9E476}"/>
              </a:ext>
            </a:extLst>
          </p:cNvPr>
          <p:cNvSpPr/>
          <p:nvPr/>
        </p:nvSpPr>
        <p:spPr>
          <a:xfrm>
            <a:off x="8478928" y="5861022"/>
            <a:ext cx="20714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מזרח התיכון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49A953FF-2E9A-40FF-9AE9-0DB0C752B465}"/>
              </a:ext>
            </a:extLst>
          </p:cNvPr>
          <p:cNvSpPr/>
          <p:nvPr/>
        </p:nvSpPr>
        <p:spPr>
          <a:xfrm>
            <a:off x="8621775" y="6353337"/>
            <a:ext cx="19447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מדינות ערב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3D386DC8-CDA2-418A-B171-E1A19B52F546}"/>
              </a:ext>
            </a:extLst>
          </p:cNvPr>
          <p:cNvSpPr/>
          <p:nvPr/>
        </p:nvSpPr>
        <p:spPr>
          <a:xfrm>
            <a:off x="1537155" y="3407849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מלבן 36">
            <a:extLst>
              <a:ext uri="{FF2B5EF4-FFF2-40B4-BE49-F238E27FC236}">
                <a16:creationId xmlns:a16="http://schemas.microsoft.com/office/drawing/2014/main" id="{02EAB791-695F-413E-8826-FF89ECE010DA}"/>
              </a:ext>
            </a:extLst>
          </p:cNvPr>
          <p:cNvSpPr/>
          <p:nvPr/>
        </p:nvSpPr>
        <p:spPr>
          <a:xfrm>
            <a:off x="1521798" y="4176065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מלבן 37">
            <a:extLst>
              <a:ext uri="{FF2B5EF4-FFF2-40B4-BE49-F238E27FC236}">
                <a16:creationId xmlns:a16="http://schemas.microsoft.com/office/drawing/2014/main" id="{5929B9C1-FE40-4408-987C-1944913CA0FC}"/>
              </a:ext>
            </a:extLst>
          </p:cNvPr>
          <p:cNvSpPr/>
          <p:nvPr/>
        </p:nvSpPr>
        <p:spPr>
          <a:xfrm>
            <a:off x="1521798" y="4897947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מלבן 38">
            <a:extLst>
              <a:ext uri="{FF2B5EF4-FFF2-40B4-BE49-F238E27FC236}">
                <a16:creationId xmlns:a16="http://schemas.microsoft.com/office/drawing/2014/main" id="{F25285C2-8A32-42A5-A383-BDE173D5E4E9}"/>
              </a:ext>
            </a:extLst>
          </p:cNvPr>
          <p:cNvSpPr/>
          <p:nvPr/>
        </p:nvSpPr>
        <p:spPr>
          <a:xfrm>
            <a:off x="3932318" y="3346294"/>
            <a:ext cx="16802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פוליטיקה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מלבן 39">
            <a:extLst>
              <a:ext uri="{FF2B5EF4-FFF2-40B4-BE49-F238E27FC236}">
                <a16:creationId xmlns:a16="http://schemas.microsoft.com/office/drawing/2014/main" id="{F3373FD7-9E70-4EA1-8C56-FB10C878E1F5}"/>
              </a:ext>
            </a:extLst>
          </p:cNvPr>
          <p:cNvSpPr/>
          <p:nvPr/>
        </p:nvSpPr>
        <p:spPr>
          <a:xfrm>
            <a:off x="1526416" y="3375869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מלבן 41">
            <a:extLst>
              <a:ext uri="{FF2B5EF4-FFF2-40B4-BE49-F238E27FC236}">
                <a16:creationId xmlns:a16="http://schemas.microsoft.com/office/drawing/2014/main" id="{B92686BB-185B-4134-8BAE-810B6E06EB35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מלבן 42">
            <a:extLst>
              <a:ext uri="{FF2B5EF4-FFF2-40B4-BE49-F238E27FC236}">
                <a16:creationId xmlns:a16="http://schemas.microsoft.com/office/drawing/2014/main" id="{D1771626-7A2F-4B33-B412-D4FE5E9C1E83}"/>
              </a:ext>
            </a:extLst>
          </p:cNvPr>
          <p:cNvSpPr/>
          <p:nvPr/>
        </p:nvSpPr>
        <p:spPr>
          <a:xfrm>
            <a:off x="6930747" y="-23739"/>
            <a:ext cx="49311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משתמש-אלי אחיטוב</a:t>
            </a:r>
          </a:p>
        </p:txBody>
      </p:sp>
    </p:spTree>
    <p:extLst>
      <p:ext uri="{BB962C8B-B14F-4D97-AF65-F5344CB8AC3E}">
        <p14:creationId xmlns:p14="http://schemas.microsoft.com/office/powerpoint/2010/main" val="82420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708E-6 2.22222E-6 L -0.40701 -0.3009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57" y="-1504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0776E-6 -4.07407E-6 L -0.40466 -0.25601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40" y="-12801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2029E-6 -3.33333E-6 L -0.40271 -0.212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35" y="-10625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964E-6 -3.7037E-6 L -0.0013 -0.2266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11134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1513E-6 0.00555 L 0.00091 -0.2217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1136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2" grpId="0"/>
      <p:bldP spid="21" grpId="0"/>
      <p:bldP spid="22" grpId="0"/>
      <p:bldP spid="20" grpId="0"/>
      <p:bldP spid="20" grpId="1"/>
      <p:bldP spid="20" grpId="2"/>
      <p:bldP spid="31" grpId="0"/>
      <p:bldP spid="31" grpId="1"/>
      <p:bldP spid="32" grpId="0"/>
      <p:bldP spid="32" grpId="1"/>
      <p:bldP spid="33" grpId="0"/>
      <p:bldP spid="33" grpId="1"/>
      <p:bldP spid="37" grpId="0"/>
      <p:bldP spid="38" grpId="0"/>
      <p:bldP spid="39" grpId="0"/>
      <p:bldP spid="4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5C79442-11F5-4A1F-ADA5-56A5255FA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664085" cy="52241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FE65CB2A-40B0-4AEB-83B6-4BB463A56F3B}"/>
              </a:ext>
            </a:extLst>
          </p:cNvPr>
          <p:cNvSpPr/>
          <p:nvPr/>
        </p:nvSpPr>
        <p:spPr>
          <a:xfrm>
            <a:off x="6094412" y="1772816"/>
            <a:ext cx="569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sz="1800" b="1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 descr="תמונה שמכילה אדם, שחקן, חוץ, איש&#10;&#10;התיאור נוצר באופן אוטומטי">
            <a:extLst>
              <a:ext uri="{FF2B5EF4-FFF2-40B4-BE49-F238E27FC236}">
                <a16:creationId xmlns:a16="http://schemas.microsoft.com/office/drawing/2014/main" id="{848298BE-A96C-47D8-912D-3F69E1445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665539"/>
            <a:ext cx="2664296" cy="23744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מלבן 16">
            <a:extLst>
              <a:ext uri="{FF2B5EF4-FFF2-40B4-BE49-F238E27FC236}">
                <a16:creationId xmlns:a16="http://schemas.microsoft.com/office/drawing/2014/main" id="{9BD2B102-F780-4138-8CF3-9F6412122209}"/>
              </a:ext>
            </a:extLst>
          </p:cNvPr>
          <p:cNvSpPr/>
          <p:nvPr/>
        </p:nvSpPr>
        <p:spPr>
          <a:xfrm>
            <a:off x="7070042" y="-104621"/>
            <a:ext cx="4657045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he-IL" sz="4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משתמש- אלי אחיטוב</a:t>
            </a:r>
          </a:p>
          <a:p>
            <a:pPr algn="ctr"/>
            <a:endParaRPr lang="he-IL" sz="72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EAEC4E80-3072-4901-A9DD-D78EE3CF8E0A}"/>
              </a:ext>
            </a:extLst>
          </p:cNvPr>
          <p:cNvSpPr/>
          <p:nvPr/>
        </p:nvSpPr>
        <p:spPr>
          <a:xfrm>
            <a:off x="9664742" y="2711534"/>
            <a:ext cx="184730" cy="187743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endParaRPr lang="he-IL" sz="44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he-IL" sz="72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5A9704FF-D873-4A0B-99F0-77E5D9B38EF4}"/>
              </a:ext>
            </a:extLst>
          </p:cNvPr>
          <p:cNvSpPr/>
          <p:nvPr/>
        </p:nvSpPr>
        <p:spPr>
          <a:xfrm>
            <a:off x="6493517" y="3029653"/>
            <a:ext cx="54841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אלי עשה לייק למצגת בנושא אנטישמיות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9" name="טבלה 29">
            <a:extLst>
              <a:ext uri="{FF2B5EF4-FFF2-40B4-BE49-F238E27FC236}">
                <a16:creationId xmlns:a16="http://schemas.microsoft.com/office/drawing/2014/main" id="{3C2DC49C-1D51-4BB4-B705-1904D7CCB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161995"/>
              </p:ext>
            </p:extLst>
          </p:nvPr>
        </p:nvGraphicFramePr>
        <p:xfrm>
          <a:off x="330770" y="1001871"/>
          <a:ext cx="5352924" cy="5335176"/>
        </p:xfrm>
        <a:graphic>
          <a:graphicData uri="http://schemas.openxmlformats.org/drawingml/2006/table">
            <a:tbl>
              <a:tblPr rtl="1" firstRow="1" bandRow="1">
                <a:tableStyleId>{7E9639D4-E3E2-4D34-9284-5A2195B3D0D7}</a:tableStyleId>
              </a:tblPr>
              <a:tblGrid>
                <a:gridCol w="2676462">
                  <a:extLst>
                    <a:ext uri="{9D8B030D-6E8A-4147-A177-3AD203B41FA5}">
                      <a16:colId xmlns:a16="http://schemas.microsoft.com/office/drawing/2014/main" val="856845108"/>
                    </a:ext>
                  </a:extLst>
                </a:gridCol>
                <a:gridCol w="2676462">
                  <a:extLst>
                    <a:ext uri="{9D8B030D-6E8A-4147-A177-3AD203B41FA5}">
                      <a16:colId xmlns:a16="http://schemas.microsoft.com/office/drawing/2014/main" val="2073674946"/>
                    </a:ext>
                  </a:extLst>
                </a:gridCol>
              </a:tblGrid>
              <a:tr h="762168">
                <a:tc>
                  <a:txBody>
                    <a:bodyPr/>
                    <a:lstStyle/>
                    <a:p>
                      <a:pPr algn="ctr" rtl="1"/>
                      <a:r>
                        <a:rPr lang="he-IL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תגית</a:t>
                      </a:r>
                      <a:endParaRPr lang="he-IL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he-IL" sz="32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ניקוד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263826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30987056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9325976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01681180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61424791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69551723"/>
                  </a:ext>
                </a:extLst>
              </a:tr>
              <a:tr h="762168">
                <a:tc>
                  <a:txBody>
                    <a:bodyPr/>
                    <a:lstStyle/>
                    <a:p>
                      <a:pPr rtl="1"/>
                      <a:endParaRPr lang="he-IL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tint val="66000"/>
                            <a:satMod val="160000"/>
                          </a:schemeClr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83161486"/>
                  </a:ext>
                </a:extLst>
              </a:tr>
            </a:tbl>
          </a:graphicData>
        </a:graphic>
      </p:graphicFrame>
      <p:sp>
        <p:nvSpPr>
          <p:cNvPr id="11" name="מלבן 10">
            <a:extLst>
              <a:ext uri="{FF2B5EF4-FFF2-40B4-BE49-F238E27FC236}">
                <a16:creationId xmlns:a16="http://schemas.microsoft.com/office/drawing/2014/main" id="{B3CC01DC-CBAE-4317-ADF1-7376A60B0BAE}"/>
              </a:ext>
            </a:extLst>
          </p:cNvPr>
          <p:cNvSpPr/>
          <p:nvPr/>
        </p:nvSpPr>
        <p:spPr>
          <a:xfrm>
            <a:off x="3177269" y="1848277"/>
            <a:ext cx="24785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מלחמות ישראל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AF0C3A40-AB1A-44BB-94CB-35E400071FA7}"/>
              </a:ext>
            </a:extLst>
          </p:cNvPr>
          <p:cNvSpPr/>
          <p:nvPr/>
        </p:nvSpPr>
        <p:spPr>
          <a:xfrm>
            <a:off x="1537155" y="1879335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מלבן 12">
            <a:extLst>
              <a:ext uri="{FF2B5EF4-FFF2-40B4-BE49-F238E27FC236}">
                <a16:creationId xmlns:a16="http://schemas.microsoft.com/office/drawing/2014/main" id="{12802765-98A7-42C4-9C45-D731BA39844E}"/>
              </a:ext>
            </a:extLst>
          </p:cNvPr>
          <p:cNvSpPr/>
          <p:nvPr/>
        </p:nvSpPr>
        <p:spPr>
          <a:xfrm>
            <a:off x="4416551" y="2617914"/>
            <a:ext cx="119936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שואה</a:t>
            </a:r>
            <a:endParaRPr lang="he-IL" sz="4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מלבן 13">
            <a:extLst>
              <a:ext uri="{FF2B5EF4-FFF2-40B4-BE49-F238E27FC236}">
                <a16:creationId xmlns:a16="http://schemas.microsoft.com/office/drawing/2014/main" id="{6E553F7B-0A33-483B-8A14-0F94B2775F3E}"/>
              </a:ext>
            </a:extLst>
          </p:cNvPr>
          <p:cNvSpPr/>
          <p:nvPr/>
        </p:nvSpPr>
        <p:spPr>
          <a:xfrm>
            <a:off x="1521798" y="2601217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D42520AB-DDCF-4767-9DD2-939636814068}"/>
              </a:ext>
            </a:extLst>
          </p:cNvPr>
          <p:cNvSpPr/>
          <p:nvPr/>
        </p:nvSpPr>
        <p:spPr>
          <a:xfrm>
            <a:off x="3943057" y="3387551"/>
            <a:ext cx="16802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פוליטיקה</a:t>
            </a:r>
            <a:endParaRPr lang="he-IL" sz="4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מלבן 21">
            <a:extLst>
              <a:ext uri="{FF2B5EF4-FFF2-40B4-BE49-F238E27FC236}">
                <a16:creationId xmlns:a16="http://schemas.microsoft.com/office/drawing/2014/main" id="{90CAB8C1-CF8E-4DE9-A0BF-4EBB87CBD232}"/>
              </a:ext>
            </a:extLst>
          </p:cNvPr>
          <p:cNvSpPr/>
          <p:nvPr/>
        </p:nvSpPr>
        <p:spPr>
          <a:xfrm>
            <a:off x="1521798" y="3388641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מלבן 30">
            <a:extLst>
              <a:ext uri="{FF2B5EF4-FFF2-40B4-BE49-F238E27FC236}">
                <a16:creationId xmlns:a16="http://schemas.microsoft.com/office/drawing/2014/main" id="{BFAE5F23-3393-41BE-B73A-C51AF8E9E476}"/>
              </a:ext>
            </a:extLst>
          </p:cNvPr>
          <p:cNvSpPr/>
          <p:nvPr/>
        </p:nvSpPr>
        <p:spPr>
          <a:xfrm>
            <a:off x="3524562" y="4166700"/>
            <a:ext cx="207140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מזרח התיכון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מלבן 31">
            <a:extLst>
              <a:ext uri="{FF2B5EF4-FFF2-40B4-BE49-F238E27FC236}">
                <a16:creationId xmlns:a16="http://schemas.microsoft.com/office/drawing/2014/main" id="{49A953FF-2E9A-40FF-9AE9-0DB0C752B465}"/>
              </a:ext>
            </a:extLst>
          </p:cNvPr>
          <p:cNvSpPr/>
          <p:nvPr/>
        </p:nvSpPr>
        <p:spPr>
          <a:xfrm>
            <a:off x="3651200" y="4892208"/>
            <a:ext cx="19447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מדינות ערב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מלבן 23">
            <a:extLst>
              <a:ext uri="{FF2B5EF4-FFF2-40B4-BE49-F238E27FC236}">
                <a16:creationId xmlns:a16="http://schemas.microsoft.com/office/drawing/2014/main" id="{4BA16322-28E0-4D9F-A87E-C78C23437931}"/>
              </a:ext>
            </a:extLst>
          </p:cNvPr>
          <p:cNvSpPr/>
          <p:nvPr/>
        </p:nvSpPr>
        <p:spPr>
          <a:xfrm>
            <a:off x="1519184" y="4145241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מלבן 24">
            <a:extLst>
              <a:ext uri="{FF2B5EF4-FFF2-40B4-BE49-F238E27FC236}">
                <a16:creationId xmlns:a16="http://schemas.microsoft.com/office/drawing/2014/main" id="{119FB532-2F66-464B-8975-FFC29FECB434}"/>
              </a:ext>
            </a:extLst>
          </p:cNvPr>
          <p:cNvSpPr/>
          <p:nvPr/>
        </p:nvSpPr>
        <p:spPr>
          <a:xfrm>
            <a:off x="1537155" y="4901841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תמונה 26">
            <a:extLst>
              <a:ext uri="{FF2B5EF4-FFF2-40B4-BE49-F238E27FC236}">
                <a16:creationId xmlns:a16="http://schemas.microsoft.com/office/drawing/2014/main" id="{1298F881-77A8-4BBC-AD14-FEC5788AE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545" y="3497782"/>
            <a:ext cx="3444339" cy="2039559"/>
          </a:xfrm>
          <a:prstGeom prst="rect">
            <a:avLst/>
          </a:prstGeom>
        </p:spPr>
      </p:pic>
      <p:sp>
        <p:nvSpPr>
          <p:cNvPr id="28" name="מלבן 27">
            <a:extLst>
              <a:ext uri="{FF2B5EF4-FFF2-40B4-BE49-F238E27FC236}">
                <a16:creationId xmlns:a16="http://schemas.microsoft.com/office/drawing/2014/main" id="{FF5B78EF-5375-4DAB-BA7C-25958A6E36D6}"/>
              </a:ext>
            </a:extLst>
          </p:cNvPr>
          <p:cNvSpPr/>
          <p:nvPr/>
        </p:nvSpPr>
        <p:spPr>
          <a:xfrm>
            <a:off x="8823629" y="5482250"/>
            <a:ext cx="20233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 אנטישמיות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מלבן 29">
            <a:extLst>
              <a:ext uri="{FF2B5EF4-FFF2-40B4-BE49-F238E27FC236}">
                <a16:creationId xmlns:a16="http://schemas.microsoft.com/office/drawing/2014/main" id="{B9A9C4DF-891B-4844-B8B8-0B6D7F8EAFE9}"/>
              </a:ext>
            </a:extLst>
          </p:cNvPr>
          <p:cNvSpPr/>
          <p:nvPr/>
        </p:nvSpPr>
        <p:spPr>
          <a:xfrm>
            <a:off x="9619573" y="5938648"/>
            <a:ext cx="119936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שואה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מלבן 33">
            <a:extLst>
              <a:ext uri="{FF2B5EF4-FFF2-40B4-BE49-F238E27FC236}">
                <a16:creationId xmlns:a16="http://schemas.microsoft.com/office/drawing/2014/main" id="{3A2B6CB3-E11B-4DB7-B1BC-B5D61C416615}"/>
              </a:ext>
            </a:extLst>
          </p:cNvPr>
          <p:cNvSpPr/>
          <p:nvPr/>
        </p:nvSpPr>
        <p:spPr>
          <a:xfrm>
            <a:off x="9636352" y="6430620"/>
            <a:ext cx="12105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יהדות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מלבן 34">
            <a:extLst>
              <a:ext uri="{FF2B5EF4-FFF2-40B4-BE49-F238E27FC236}">
                <a16:creationId xmlns:a16="http://schemas.microsoft.com/office/drawing/2014/main" id="{B91F74E8-48D0-4065-A79C-5D5695F42ED3}"/>
              </a:ext>
            </a:extLst>
          </p:cNvPr>
          <p:cNvSpPr/>
          <p:nvPr/>
        </p:nvSpPr>
        <p:spPr>
          <a:xfrm>
            <a:off x="1494915" y="2596938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מלבן 35">
            <a:extLst>
              <a:ext uri="{FF2B5EF4-FFF2-40B4-BE49-F238E27FC236}">
                <a16:creationId xmlns:a16="http://schemas.microsoft.com/office/drawing/2014/main" id="{EEF5E8C0-0604-4625-9E9F-CE6B63695B17}"/>
              </a:ext>
            </a:extLst>
          </p:cNvPr>
          <p:cNvSpPr/>
          <p:nvPr/>
        </p:nvSpPr>
        <p:spPr>
          <a:xfrm>
            <a:off x="3125995" y="2641606"/>
            <a:ext cx="247856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מלחמות ישראל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מלבן 40">
            <a:extLst>
              <a:ext uri="{FF2B5EF4-FFF2-40B4-BE49-F238E27FC236}">
                <a16:creationId xmlns:a16="http://schemas.microsoft.com/office/drawing/2014/main" id="{43C12B3F-D506-4437-814C-03D8B537ADCF}"/>
              </a:ext>
            </a:extLst>
          </p:cNvPr>
          <p:cNvSpPr/>
          <p:nvPr/>
        </p:nvSpPr>
        <p:spPr>
          <a:xfrm>
            <a:off x="1494915" y="2617914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מלבן 41">
            <a:extLst>
              <a:ext uri="{FF2B5EF4-FFF2-40B4-BE49-F238E27FC236}">
                <a16:creationId xmlns:a16="http://schemas.microsoft.com/office/drawing/2014/main" id="{ED360E85-78FA-432D-9A2A-E17A3E787DC6}"/>
              </a:ext>
            </a:extLst>
          </p:cNvPr>
          <p:cNvSpPr/>
          <p:nvPr/>
        </p:nvSpPr>
        <p:spPr>
          <a:xfrm>
            <a:off x="1504388" y="3403187"/>
            <a:ext cx="36740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he-IL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74697F45-BB73-48CF-BCB2-09DF69D04881}"/>
              </a:ext>
            </a:extLst>
          </p:cNvPr>
          <p:cNvSpPr/>
          <p:nvPr/>
        </p:nvSpPr>
        <p:spPr>
          <a:xfrm rot="10800000">
            <a:off x="5745037" y="1859235"/>
            <a:ext cx="2232248" cy="554278"/>
          </a:xfrm>
          <a:prstGeom prst="right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מלבן 42">
            <a:extLst>
              <a:ext uri="{FF2B5EF4-FFF2-40B4-BE49-F238E27FC236}">
                <a16:creationId xmlns:a16="http://schemas.microsoft.com/office/drawing/2014/main" id="{892271B7-951E-43D2-90AB-92A76B841B1F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03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5632E-6 -1.85185E-6 L 0.00521 0.1057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527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6629E-6 1.11111E-6 L 0.0026 0.11458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" y="571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964E-6 2.22222E-6 L -0.00156 0.11319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56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7372E-7 -2.59259E-6 L 0.00156 0.11019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550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59 0 L -0.42902 -0.30556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22" y="-1527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32977E-7 4.81481E-6 L -0.42602 -0.4840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08" y="-2421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4113E-6 3.33333E-6 L -0.00092 -0.1044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523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368 -4.44444E-6 L -0.00469 0.1136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5" y="567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8815E-6 2.59259E-6 L 0.00299 -0.10764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-5394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7129E-7 4.07407E-6 L -0.00026 0.11042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574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1" grpId="0"/>
      <p:bldP spid="12" grpId="0"/>
      <p:bldP spid="13" grpId="0"/>
      <p:bldP spid="14" grpId="0"/>
      <p:bldP spid="21" grpId="0"/>
      <p:bldP spid="22" grpId="0"/>
      <p:bldP spid="31" grpId="0"/>
      <p:bldP spid="32" grpId="0"/>
      <p:bldP spid="24" grpId="0"/>
      <p:bldP spid="25" grpId="0"/>
      <p:bldP spid="28" grpId="0"/>
      <p:bldP spid="28" grpId="1"/>
      <p:bldP spid="30" grpId="0"/>
      <p:bldP spid="30" grpId="1"/>
      <p:bldP spid="30" grpId="2"/>
      <p:bldP spid="34" grpId="0"/>
      <p:bldP spid="34" grpId="1"/>
      <p:bldP spid="35" grpId="0"/>
      <p:bldP spid="35" grpId="1"/>
      <p:bldP spid="36" grpId="0"/>
      <p:bldP spid="41" grpId="0"/>
      <p:bldP spid="42" grpId="0"/>
      <p:bldP spid="7" grpId="0" animBg="1"/>
      <p:bldP spid="7" grpId="1" animBg="1"/>
      <p:bldP spid="7" grpId="2" animBg="1"/>
      <p:bldP spid="7" grpId="3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15C79442-11F5-4A1F-ADA5-56A5255FA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664085" cy="522410"/>
          </a:xfrm>
          <a:prstGeom prst="rect">
            <a:avLst/>
          </a:prstGeom>
        </p:spPr>
      </p:pic>
      <p:sp>
        <p:nvSpPr>
          <p:cNvPr id="2" name="מלבן 1">
            <a:extLst>
              <a:ext uri="{FF2B5EF4-FFF2-40B4-BE49-F238E27FC236}">
                <a16:creationId xmlns:a16="http://schemas.microsoft.com/office/drawing/2014/main" id="{FE65CB2A-40B0-4AEB-83B6-4BB463A56F3B}"/>
              </a:ext>
            </a:extLst>
          </p:cNvPr>
          <p:cNvSpPr/>
          <p:nvPr/>
        </p:nvSpPr>
        <p:spPr>
          <a:xfrm>
            <a:off x="6094412" y="1772816"/>
            <a:ext cx="56995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he-IL" sz="1800" b="1" dirty="0">
              <a:solidFill>
                <a:schemeClr val="tx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 descr="תמונה שמכילה אדם, שחקן, חוץ, איש&#10;&#10;התיאור נוצר באופן אוטומטי">
            <a:extLst>
              <a:ext uri="{FF2B5EF4-FFF2-40B4-BE49-F238E27FC236}">
                <a16:creationId xmlns:a16="http://schemas.microsoft.com/office/drawing/2014/main" id="{848298BE-A96C-47D8-912D-3F69E1445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665539"/>
            <a:ext cx="2664296" cy="23744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חץ: ימינה 6">
            <a:extLst>
              <a:ext uri="{FF2B5EF4-FFF2-40B4-BE49-F238E27FC236}">
                <a16:creationId xmlns:a16="http://schemas.microsoft.com/office/drawing/2014/main" id="{74697F45-BB73-48CF-BCB2-09DF69D04881}"/>
              </a:ext>
            </a:extLst>
          </p:cNvPr>
          <p:cNvSpPr/>
          <p:nvPr/>
        </p:nvSpPr>
        <p:spPr>
          <a:xfrm rot="5400000">
            <a:off x="9085969" y="3227094"/>
            <a:ext cx="857646" cy="554278"/>
          </a:xfrm>
          <a:prstGeom prst="right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מלבן 32">
            <a:extLst>
              <a:ext uri="{FF2B5EF4-FFF2-40B4-BE49-F238E27FC236}">
                <a16:creationId xmlns:a16="http://schemas.microsoft.com/office/drawing/2014/main" id="{40ADE593-6122-43FB-A733-7E92CD498BFC}"/>
              </a:ext>
            </a:extLst>
          </p:cNvPr>
          <p:cNvSpPr/>
          <p:nvPr/>
        </p:nvSpPr>
        <p:spPr>
          <a:xfrm>
            <a:off x="8397959" y="3638651"/>
            <a:ext cx="278794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7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שואה</a:t>
            </a:r>
            <a:endParaRPr lang="he-IL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27244CB7-792D-47F1-AC24-747C1C0B99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945038"/>
              </p:ext>
            </p:extLst>
          </p:nvPr>
        </p:nvGraphicFramePr>
        <p:xfrm>
          <a:off x="56761" y="1109377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7" name="חץ: ימינה 36">
            <a:extLst>
              <a:ext uri="{FF2B5EF4-FFF2-40B4-BE49-F238E27FC236}">
                <a16:creationId xmlns:a16="http://schemas.microsoft.com/office/drawing/2014/main" id="{52B5C4A9-7EB8-4620-9B82-36A774A28C61}"/>
              </a:ext>
            </a:extLst>
          </p:cNvPr>
          <p:cNvSpPr/>
          <p:nvPr/>
        </p:nvSpPr>
        <p:spPr>
          <a:xfrm rot="5400000">
            <a:off x="9088141" y="4955099"/>
            <a:ext cx="857646" cy="554278"/>
          </a:xfrm>
          <a:prstGeom prst="right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8" name="מלבן 37">
            <a:extLst>
              <a:ext uri="{FF2B5EF4-FFF2-40B4-BE49-F238E27FC236}">
                <a16:creationId xmlns:a16="http://schemas.microsoft.com/office/drawing/2014/main" id="{404EA075-B6CA-4680-BF36-39BDABF1CDDC}"/>
              </a:ext>
            </a:extLst>
          </p:cNvPr>
          <p:cNvSpPr/>
          <p:nvPr/>
        </p:nvSpPr>
        <p:spPr>
          <a:xfrm>
            <a:off x="8405156" y="5437635"/>
            <a:ext cx="282000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7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# יהדות</a:t>
            </a:r>
            <a:endParaRPr lang="he-IL" sz="115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0" name="אליפסה 39">
            <a:extLst>
              <a:ext uri="{FF2B5EF4-FFF2-40B4-BE49-F238E27FC236}">
                <a16:creationId xmlns:a16="http://schemas.microsoft.com/office/drawing/2014/main" id="{28082B8B-A9ED-4103-A031-6C19A540BB45}"/>
              </a:ext>
            </a:extLst>
          </p:cNvPr>
          <p:cNvSpPr/>
          <p:nvPr/>
        </p:nvSpPr>
        <p:spPr>
          <a:xfrm>
            <a:off x="2943275" y="1082387"/>
            <a:ext cx="2352855" cy="2352855"/>
          </a:xfrm>
          <a:prstGeom prst="ellipse">
            <a:avLst/>
          </a:prstGeom>
          <a:noFill/>
          <a:ln w="136525">
            <a:solidFill>
              <a:srgbClr val="FFC000"/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אליפסה 43">
            <a:extLst>
              <a:ext uri="{FF2B5EF4-FFF2-40B4-BE49-F238E27FC236}">
                <a16:creationId xmlns:a16="http://schemas.microsoft.com/office/drawing/2014/main" id="{B0A36EEB-4028-41F5-ABD8-F78DE9579EA1}"/>
              </a:ext>
            </a:extLst>
          </p:cNvPr>
          <p:cNvSpPr/>
          <p:nvPr/>
        </p:nvSpPr>
        <p:spPr>
          <a:xfrm>
            <a:off x="4717187" y="4173778"/>
            <a:ext cx="2352855" cy="2352855"/>
          </a:xfrm>
          <a:prstGeom prst="ellipse">
            <a:avLst/>
          </a:prstGeom>
          <a:noFill/>
          <a:ln w="136525">
            <a:solidFill>
              <a:srgbClr val="FFC000"/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5" name="אליפסה 44">
            <a:extLst>
              <a:ext uri="{FF2B5EF4-FFF2-40B4-BE49-F238E27FC236}">
                <a16:creationId xmlns:a16="http://schemas.microsoft.com/office/drawing/2014/main" id="{19B677F0-C06A-4706-AE35-1791CE0FE5EE}"/>
              </a:ext>
            </a:extLst>
          </p:cNvPr>
          <p:cNvSpPr/>
          <p:nvPr/>
        </p:nvSpPr>
        <p:spPr>
          <a:xfrm>
            <a:off x="1210547" y="4173777"/>
            <a:ext cx="2352855" cy="2352855"/>
          </a:xfrm>
          <a:prstGeom prst="ellipse">
            <a:avLst/>
          </a:prstGeom>
          <a:noFill/>
          <a:ln w="136525">
            <a:solidFill>
              <a:srgbClr val="FFC000"/>
            </a:solidFill>
          </a:ln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6" name="מלבן 45">
            <a:extLst>
              <a:ext uri="{FF2B5EF4-FFF2-40B4-BE49-F238E27FC236}">
                <a16:creationId xmlns:a16="http://schemas.microsoft.com/office/drawing/2014/main" id="{E96696B8-8513-4EC8-8706-BCD013A3E49C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7" name="מלבן 46">
            <a:extLst>
              <a:ext uri="{FF2B5EF4-FFF2-40B4-BE49-F238E27FC236}">
                <a16:creationId xmlns:a16="http://schemas.microsoft.com/office/drawing/2014/main" id="{9D411199-783B-4C9E-B286-5A8DE2FE9C23}"/>
              </a:ext>
            </a:extLst>
          </p:cNvPr>
          <p:cNvSpPr/>
          <p:nvPr/>
        </p:nvSpPr>
        <p:spPr>
          <a:xfrm>
            <a:off x="6930747" y="-23739"/>
            <a:ext cx="493115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משתמש-אלי אחיטוב</a:t>
            </a:r>
          </a:p>
        </p:txBody>
      </p:sp>
    </p:spTree>
    <p:extLst>
      <p:ext uri="{BB962C8B-B14F-4D97-AF65-F5344CB8AC3E}">
        <p14:creationId xmlns:p14="http://schemas.microsoft.com/office/powerpoint/2010/main" val="229527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9732A88F-1FC7-4D22-81FA-F328ABA244CD}"/>
              </a:ext>
            </a:extLst>
          </p:cNvPr>
          <p:cNvSpPr txBox="1"/>
          <p:nvPr/>
        </p:nvSpPr>
        <p:spPr>
          <a:xfrm>
            <a:off x="6392810" y="2854031"/>
            <a:ext cx="158417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>
              <a:solidFill>
                <a:srgbClr val="FCF1EB"/>
              </a:solidFill>
            </a:endParaRPr>
          </a:p>
        </p:txBody>
      </p:sp>
      <p:pic>
        <p:nvPicPr>
          <p:cNvPr id="5" name="תמונה 4" descr="תמונה שמכילה צילום מסך, צילום, שונה, איש&#10;&#10;התיאור נוצר באופן אוטומטי">
            <a:hlinkClick r:id="rId2" action="ppaction://hlinksldjump"/>
            <a:extLst>
              <a:ext uri="{FF2B5EF4-FFF2-40B4-BE49-F238E27FC236}">
                <a16:creationId xmlns:a16="http://schemas.microsoft.com/office/drawing/2014/main" id="{88E8D5DC-195E-425B-8AD3-890E5BB13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7" y="1340768"/>
            <a:ext cx="12188825" cy="5517232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1CBA019-34CE-463E-A745-11E3BAC963D8}"/>
              </a:ext>
            </a:extLst>
          </p:cNvPr>
          <p:cNvSpPr txBox="1"/>
          <p:nvPr/>
        </p:nvSpPr>
        <p:spPr>
          <a:xfrm>
            <a:off x="6598468" y="2793827"/>
            <a:ext cx="432048" cy="461665"/>
          </a:xfrm>
          <a:prstGeom prst="rect">
            <a:avLst/>
          </a:prstGeom>
          <a:noFill/>
          <a:effectLst>
            <a:reflection stA="99000" endPos="0" dist="50800" dir="5400000" sy="-100000" algn="bl" rotWithShape="0"/>
          </a:effectLst>
        </p:spPr>
        <p:txBody>
          <a:bodyPr wrap="square" rtlCol="1">
            <a:spAutoFit/>
          </a:bodyPr>
          <a:lstStyle/>
          <a:p>
            <a:endParaRPr lang="he-IL" dirty="0">
              <a:highlight>
                <a:srgbClr val="FCF1EB"/>
              </a:highlight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E5207E5C-6BB4-4918-8111-3D5927A311F4}"/>
              </a:ext>
            </a:extLst>
          </p:cNvPr>
          <p:cNvSpPr/>
          <p:nvPr/>
        </p:nvSpPr>
        <p:spPr>
          <a:xfrm>
            <a:off x="7112890" y="3732358"/>
            <a:ext cx="864096" cy="286937"/>
          </a:xfrm>
          <a:prstGeom prst="rect">
            <a:avLst/>
          </a:prstGeom>
          <a:solidFill>
            <a:srgbClr val="FCF1EB"/>
          </a:solidFill>
          <a:ln>
            <a:solidFill>
              <a:srgbClr val="FCF1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118C9DB-C654-468C-B62E-02B2C79D28F5}"/>
              </a:ext>
            </a:extLst>
          </p:cNvPr>
          <p:cNvSpPr txBox="1"/>
          <p:nvPr/>
        </p:nvSpPr>
        <p:spPr>
          <a:xfrm>
            <a:off x="6109633" y="3642045"/>
            <a:ext cx="194421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dirty="0">
                <a:solidFill>
                  <a:srgbClr val="276A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שואה</a:t>
            </a:r>
            <a:endParaRPr lang="he-IL" dirty="0">
              <a:solidFill>
                <a:srgbClr val="276A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DBF36B11-0260-4EBE-A883-F369054572F0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613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דיאגרמה 4">
            <a:extLst>
              <a:ext uri="{FF2B5EF4-FFF2-40B4-BE49-F238E27FC236}">
                <a16:creationId xmlns:a16="http://schemas.microsoft.com/office/drawing/2014/main" id="{27BE9110-8266-4F82-AB80-A694BD1B5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739757"/>
              </p:ext>
            </p:extLst>
          </p:nvPr>
        </p:nvGraphicFramePr>
        <p:xfrm>
          <a:off x="837828" y="522410"/>
          <a:ext cx="12806403" cy="6741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תמונה 5">
            <a:extLst>
              <a:ext uri="{FF2B5EF4-FFF2-40B4-BE49-F238E27FC236}">
                <a16:creationId xmlns:a16="http://schemas.microsoft.com/office/drawing/2014/main" id="{1E9D5DBF-854B-4FB0-99E7-B813598D468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17" y="0"/>
            <a:ext cx="2664085" cy="522410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B762CC64-CCCD-4479-BE1C-8D3493F108E9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B050B0B7-49B0-4F37-A07C-F32E80AF69EF}"/>
              </a:ext>
            </a:extLst>
          </p:cNvPr>
          <p:cNvSpPr/>
          <p:nvPr/>
        </p:nvSpPr>
        <p:spPr>
          <a:xfrm>
            <a:off x="3358108" y="0"/>
            <a:ext cx="641233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לוח זמנים להמשך...</a:t>
            </a:r>
          </a:p>
        </p:txBody>
      </p:sp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כוכב: 7 פינות 17">
            <a:extLst>
              <a:ext uri="{FF2B5EF4-FFF2-40B4-BE49-F238E27FC236}">
                <a16:creationId xmlns:a16="http://schemas.microsoft.com/office/drawing/2014/main" id="{88736A72-80D1-4A99-A7C0-4CD3412101C4}"/>
              </a:ext>
            </a:extLst>
          </p:cNvPr>
          <p:cNvSpPr/>
          <p:nvPr/>
        </p:nvSpPr>
        <p:spPr>
          <a:xfrm>
            <a:off x="744033" y="4208497"/>
            <a:ext cx="3274563" cy="2447171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1C7054FE-FF9E-4265-BB96-FB2D2B2D440E}"/>
              </a:ext>
            </a:extLst>
          </p:cNvPr>
          <p:cNvSpPr/>
          <p:nvPr/>
        </p:nvSpPr>
        <p:spPr>
          <a:xfrm>
            <a:off x="3004757" y="2590515"/>
            <a:ext cx="654089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he-IL" sz="88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ארגון </a:t>
            </a:r>
            <a:r>
              <a:rPr lang="en-US" sz="8800" b="1" dirty="0" err="1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MindCet</a:t>
            </a:r>
            <a:endParaRPr lang="he-IL" sz="8800" b="1" dirty="0">
              <a:ln w="0"/>
              <a:solidFill>
                <a:schemeClr val="tx1">
                  <a:lumMod val="75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1A582C51-759B-4ABD-9CD7-8CC905ABDC6D}"/>
              </a:ext>
            </a:extLst>
          </p:cNvPr>
          <p:cNvSpPr/>
          <p:nvPr/>
        </p:nvSpPr>
        <p:spPr>
          <a:xfrm>
            <a:off x="1577444" y="1525833"/>
            <a:ext cx="939552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ארגון לחדשנות ולפיתוח טכנולוגיות בחינוך-הוקם על ידי המרכז לטכנולוגיה חינוכית</a:t>
            </a:r>
          </a:p>
          <a:p>
            <a:pPr algn="ctr"/>
            <a:endParaRPr lang="he-IL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360BCCBD-15BE-4C81-A15A-D15BED9F24A2}"/>
              </a:ext>
            </a:extLst>
          </p:cNvPr>
          <p:cNvSpPr/>
          <p:nvPr/>
        </p:nvSpPr>
        <p:spPr>
          <a:xfrm>
            <a:off x="1199911" y="4663316"/>
            <a:ext cx="2382954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ייעול תהליכי למידה ופיתוח </a:t>
            </a:r>
          </a:p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חשיבה יצירתית ופורצת דרך</a:t>
            </a: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7CA4BEC2-1F55-4DCF-B5F3-82B52FCFDEA4}"/>
              </a:ext>
            </a:extLst>
          </p:cNvPr>
          <p:cNvSpPr/>
          <p:nvPr/>
        </p:nvSpPr>
        <p:spPr>
          <a:xfrm>
            <a:off x="5043938" y="2259585"/>
            <a:ext cx="24625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he-IL" sz="72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מטרות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B61751EB-3FA9-4F01-8F62-AB852FD560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664085" cy="522410"/>
          </a:xfrm>
          <a:prstGeom prst="rect">
            <a:avLst/>
          </a:prstGeom>
        </p:spPr>
      </p:pic>
      <p:sp>
        <p:nvSpPr>
          <p:cNvPr id="16" name="מלבן 15">
            <a:extLst>
              <a:ext uri="{FF2B5EF4-FFF2-40B4-BE49-F238E27FC236}">
                <a16:creationId xmlns:a16="http://schemas.microsoft.com/office/drawing/2014/main" id="{CD4FE9A0-352E-422C-A231-E63A5DB44642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כוכב: 7 פינות 16">
            <a:extLst>
              <a:ext uri="{FF2B5EF4-FFF2-40B4-BE49-F238E27FC236}">
                <a16:creationId xmlns:a16="http://schemas.microsoft.com/office/drawing/2014/main" id="{E40F5E57-96A6-4DFE-AFD4-B218CD7CA4B3}"/>
              </a:ext>
            </a:extLst>
          </p:cNvPr>
          <p:cNvSpPr/>
          <p:nvPr/>
        </p:nvSpPr>
        <p:spPr>
          <a:xfrm>
            <a:off x="4724996" y="4208497"/>
            <a:ext cx="3274563" cy="2447171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05AF358F-81C4-4391-A45E-EB117B66B1B3}"/>
              </a:ext>
            </a:extLst>
          </p:cNvPr>
          <p:cNvSpPr/>
          <p:nvPr/>
        </p:nvSpPr>
        <p:spPr>
          <a:xfrm>
            <a:off x="5055856" y="4695622"/>
            <a:ext cx="2718776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שילוב טכנולוגיה מתקדמת </a:t>
            </a:r>
          </a:p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וחדשה בכלים לימודיים</a:t>
            </a:r>
          </a:p>
        </p:txBody>
      </p:sp>
      <p:sp>
        <p:nvSpPr>
          <p:cNvPr id="22" name="כוכב: 7 פינות 21">
            <a:extLst>
              <a:ext uri="{FF2B5EF4-FFF2-40B4-BE49-F238E27FC236}">
                <a16:creationId xmlns:a16="http://schemas.microsoft.com/office/drawing/2014/main" id="{BA9D875B-1598-4432-B287-1898A21440B1}"/>
              </a:ext>
            </a:extLst>
          </p:cNvPr>
          <p:cNvSpPr/>
          <p:nvPr/>
        </p:nvSpPr>
        <p:spPr>
          <a:xfrm>
            <a:off x="8705959" y="4208496"/>
            <a:ext cx="3274563" cy="2447171"/>
          </a:xfrm>
          <a:prstGeom prst="star7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מלבן 22">
            <a:extLst>
              <a:ext uri="{FF2B5EF4-FFF2-40B4-BE49-F238E27FC236}">
                <a16:creationId xmlns:a16="http://schemas.microsoft.com/office/drawing/2014/main" id="{3829DA88-1D2E-475D-A3B4-476A6332482F}"/>
              </a:ext>
            </a:extLst>
          </p:cNvPr>
          <p:cNvSpPr/>
          <p:nvPr/>
        </p:nvSpPr>
        <p:spPr>
          <a:xfrm>
            <a:off x="9270614" y="4695622"/>
            <a:ext cx="2145252" cy="13821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יצירת תוכנית לימודים </a:t>
            </a:r>
          </a:p>
          <a:p>
            <a:pPr algn="ctr"/>
            <a:r>
              <a:rPr lang="he-IL" sz="2800" b="1" dirty="0">
                <a:ln w="10160">
                  <a:solidFill>
                    <a:schemeClr val="tx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חינוכית חדשה</a:t>
            </a:r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8343E-6 -1.85185E-6 L 2.38343E-6 -0.364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8" grpId="0"/>
      <p:bldP spid="9" grpId="0"/>
      <p:bldP spid="15" grpId="0"/>
      <p:bldP spid="10" grpId="0"/>
      <p:bldP spid="17" grpId="0" animBg="1"/>
      <p:bldP spid="12" grpId="0"/>
      <p:bldP spid="22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תמונה 11">
            <a:extLst>
              <a:ext uri="{FF2B5EF4-FFF2-40B4-BE49-F238E27FC236}">
                <a16:creationId xmlns:a16="http://schemas.microsoft.com/office/drawing/2014/main" id="{26AA3092-305A-4FA6-A6E4-C31E725869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435357" cy="477558"/>
          </a:xfrm>
          <a:prstGeom prst="rect">
            <a:avLst/>
          </a:prstGeom>
        </p:spPr>
      </p:pic>
      <p:sp>
        <p:nvSpPr>
          <p:cNvPr id="10" name="מלבן 9">
            <a:extLst>
              <a:ext uri="{FF2B5EF4-FFF2-40B4-BE49-F238E27FC236}">
                <a16:creationId xmlns:a16="http://schemas.microsoft.com/office/drawing/2014/main" id="{ED65896A-4B15-4EE5-B2DA-774F46654112}"/>
              </a:ext>
            </a:extLst>
          </p:cNvPr>
          <p:cNvSpPr/>
          <p:nvPr/>
        </p:nvSpPr>
        <p:spPr>
          <a:xfrm>
            <a:off x="5761502" y="2018571"/>
            <a:ext cx="184683" cy="144617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  <a:scene3d>
              <a:camera prst="perspectiveRelaxedModerately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endParaRPr lang="he-IL" sz="8797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1" name="מלבן 20">
            <a:extLst>
              <a:ext uri="{FF2B5EF4-FFF2-40B4-BE49-F238E27FC236}">
                <a16:creationId xmlns:a16="http://schemas.microsoft.com/office/drawing/2014/main" id="{A853CCC7-8F99-44D3-AEA3-134566A5BC17}"/>
              </a:ext>
            </a:extLst>
          </p:cNvPr>
          <p:cNvSpPr/>
          <p:nvPr/>
        </p:nvSpPr>
        <p:spPr>
          <a:xfrm>
            <a:off x="6154276" y="3514745"/>
            <a:ext cx="184683" cy="584623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endParaRPr lang="he-IL" sz="3199" b="1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6E55C9-78BF-44B4-92A5-C5E3FCA828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997" y="143130"/>
            <a:ext cx="7330658" cy="146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אליפסה 10">
            <a:extLst>
              <a:ext uri="{FF2B5EF4-FFF2-40B4-BE49-F238E27FC236}">
                <a16:creationId xmlns:a16="http://schemas.microsoft.com/office/drawing/2014/main" id="{B3578FB9-50A8-497E-A2FF-4ECE309CB434}"/>
              </a:ext>
            </a:extLst>
          </p:cNvPr>
          <p:cNvSpPr/>
          <p:nvPr/>
        </p:nvSpPr>
        <p:spPr>
          <a:xfrm>
            <a:off x="4035882" y="2114968"/>
            <a:ext cx="3635922" cy="2574183"/>
          </a:xfrm>
          <a:prstGeom prst="ellipse">
            <a:avLst/>
          </a:prstGeom>
          <a:solidFill>
            <a:schemeClr val="bg2"/>
          </a:solidFill>
          <a:ln w="336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3599" b="1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פגיעה באיכות ותוכן השיעורים</a:t>
            </a:r>
          </a:p>
        </p:txBody>
      </p:sp>
      <p:sp>
        <p:nvSpPr>
          <p:cNvPr id="13" name="אליפסה 12">
            <a:extLst>
              <a:ext uri="{FF2B5EF4-FFF2-40B4-BE49-F238E27FC236}">
                <a16:creationId xmlns:a16="http://schemas.microsoft.com/office/drawing/2014/main" id="{872AF028-56E7-4DB7-B6B7-7B2FDFE50FAB}"/>
              </a:ext>
            </a:extLst>
          </p:cNvPr>
          <p:cNvSpPr/>
          <p:nvPr/>
        </p:nvSpPr>
        <p:spPr>
          <a:xfrm>
            <a:off x="4128224" y="2114968"/>
            <a:ext cx="3635922" cy="2574183"/>
          </a:xfrm>
          <a:prstGeom prst="ellipse">
            <a:avLst/>
          </a:prstGeom>
          <a:solidFill>
            <a:schemeClr val="bg2"/>
          </a:solidFill>
          <a:ln w="336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3599" b="1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משימות חשובות נוספות מקופחות</a:t>
            </a:r>
          </a:p>
        </p:txBody>
      </p:sp>
      <p:sp>
        <p:nvSpPr>
          <p:cNvPr id="15" name="אליפסה 14">
            <a:extLst>
              <a:ext uri="{FF2B5EF4-FFF2-40B4-BE49-F238E27FC236}">
                <a16:creationId xmlns:a16="http://schemas.microsoft.com/office/drawing/2014/main" id="{CCC3D63F-EB54-4D50-885C-2F2D97499CB2}"/>
              </a:ext>
            </a:extLst>
          </p:cNvPr>
          <p:cNvSpPr/>
          <p:nvPr/>
        </p:nvSpPr>
        <p:spPr>
          <a:xfrm>
            <a:off x="4050824" y="2114968"/>
            <a:ext cx="3635922" cy="2574183"/>
          </a:xfrm>
          <a:prstGeom prst="ellipse">
            <a:avLst/>
          </a:prstGeom>
          <a:solidFill>
            <a:schemeClr val="bg2"/>
          </a:solidFill>
          <a:ln w="3365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he-IL" sz="3599" b="1" dirty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תכנים בלתי מהימנים ושלמים</a:t>
            </a:r>
          </a:p>
        </p:txBody>
      </p:sp>
      <p:pic>
        <p:nvPicPr>
          <p:cNvPr id="3" name="תמונה 2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73789F53-9A24-4737-AEA8-2E7E9B7F02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35"/>
          <a:stretch/>
        </p:blipFill>
        <p:spPr>
          <a:xfrm>
            <a:off x="482397" y="416753"/>
            <a:ext cx="5240405" cy="34110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תמונה 5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91F6901F-6512-4D99-A6B8-66A2AAAA73E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3" b="33071"/>
          <a:stretch/>
        </p:blipFill>
        <p:spPr>
          <a:xfrm>
            <a:off x="6205199" y="2983602"/>
            <a:ext cx="5596333" cy="341109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820799BF-950B-4052-A88C-9D9BDCB3F035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791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72D23232-A994-46F5-BE36-922BF2E778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56" y="143130"/>
            <a:ext cx="2664085" cy="522410"/>
          </a:xfrm>
          <a:prstGeom prst="rect">
            <a:avLst/>
          </a:prstGeom>
        </p:spPr>
      </p:pic>
      <p:pic>
        <p:nvPicPr>
          <p:cNvPr id="29" name="תמונה 28">
            <a:extLst>
              <a:ext uri="{FF2B5EF4-FFF2-40B4-BE49-F238E27FC236}">
                <a16:creationId xmlns:a16="http://schemas.microsoft.com/office/drawing/2014/main" id="{B52C1D34-E56D-498F-B53C-6F85FFD07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318" y="2256237"/>
            <a:ext cx="2329094" cy="19699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תמונה 30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1257CDD2-8696-4E2B-9C2F-51CDFE0C4B6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473" y="2338994"/>
            <a:ext cx="2079654" cy="171359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3" name="תמונה 32">
            <a:extLst>
              <a:ext uri="{FF2B5EF4-FFF2-40B4-BE49-F238E27FC236}">
                <a16:creationId xmlns:a16="http://schemas.microsoft.com/office/drawing/2014/main" id="{F9B990CB-4AED-4EFE-AC9A-59523FD638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9" y="2372943"/>
            <a:ext cx="2072778" cy="16456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5" name="תמונה 44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8033DCDC-22F8-407C-BEFF-C5C61D3052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387" y="2367375"/>
            <a:ext cx="2061438" cy="1744938"/>
          </a:xfrm>
          <a:prstGeom prst="ellipse">
            <a:avLst/>
          </a:prstGeom>
          <a:solidFill>
            <a:schemeClr val="accent2"/>
          </a:solidFill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0" name="תמונה 49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93C49CAD-8009-4B7D-B554-1AEB86ACC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92" y="2318326"/>
            <a:ext cx="2160240" cy="18354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FA6CFB46-DB8A-495E-8A6A-901C7E78E0AA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EAA24195-1849-4325-8C35-C79378504EB9}"/>
              </a:ext>
            </a:extLst>
          </p:cNvPr>
          <p:cNvSpPr txBox="1"/>
          <p:nvPr/>
        </p:nvSpPr>
        <p:spPr>
          <a:xfrm>
            <a:off x="1521798" y="5092834"/>
            <a:ext cx="9493253" cy="20005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b="1" dirty="0">
                <a:ln w="0"/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ניתוח ולמידת משתמש והצעת תכנים בהתאם</a:t>
            </a:r>
          </a:p>
          <a:p>
            <a:pPr algn="ctr"/>
            <a:r>
              <a:rPr lang="he-IL" sz="4400" b="1" dirty="0">
                <a:ln w="0"/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(אלמנט חכם)</a:t>
            </a:r>
          </a:p>
          <a:p>
            <a:endParaRPr lang="he-IL" sz="3600" dirty="0"/>
          </a:p>
        </p:txBody>
      </p:sp>
      <p:sp>
        <p:nvSpPr>
          <p:cNvPr id="20" name="מלבן 19">
            <a:extLst>
              <a:ext uri="{FF2B5EF4-FFF2-40B4-BE49-F238E27FC236}">
                <a16:creationId xmlns:a16="http://schemas.microsoft.com/office/drawing/2014/main" id="{BD9836FE-A4EB-4946-B012-8AF1938BD97A}"/>
              </a:ext>
            </a:extLst>
          </p:cNvPr>
          <p:cNvSpPr/>
          <p:nvPr/>
        </p:nvSpPr>
        <p:spPr>
          <a:xfrm>
            <a:off x="3043597" y="-100578"/>
            <a:ext cx="667522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מטרות המערכת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464F5F8E-012A-41EA-BFB2-5031D0672B47}"/>
              </a:ext>
            </a:extLst>
          </p:cNvPr>
          <p:cNvSpPr txBox="1"/>
          <p:nvPr/>
        </p:nvSpPr>
        <p:spPr>
          <a:xfrm>
            <a:off x="1391330" y="5111432"/>
            <a:ext cx="9493253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b="1" dirty="0">
                <a:ln w="0"/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מישוב ובקרה על איכות התכנים</a:t>
            </a:r>
            <a:endParaRPr lang="he-IL" sz="3600" dirty="0"/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3B8E3B51-4352-45CB-B430-B9F1B55DF638}"/>
              </a:ext>
            </a:extLst>
          </p:cNvPr>
          <p:cNvSpPr txBox="1"/>
          <p:nvPr/>
        </p:nvSpPr>
        <p:spPr>
          <a:xfrm>
            <a:off x="887831" y="5152555"/>
            <a:ext cx="1025418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b="1" dirty="0">
                <a:ln w="0"/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שיתוף פעולה ווירטואלי לשימור ושיתוף התכנים</a:t>
            </a:r>
            <a:endParaRPr lang="he-IL" sz="3600" dirty="0"/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026ACAB0-B88E-4746-8C40-14F77F0E71D3}"/>
              </a:ext>
            </a:extLst>
          </p:cNvPr>
          <p:cNvSpPr txBox="1"/>
          <p:nvPr/>
        </p:nvSpPr>
        <p:spPr>
          <a:xfrm>
            <a:off x="992669" y="5092834"/>
            <a:ext cx="1025418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b="1" dirty="0">
                <a:ln w="0"/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קיצור זמני הכנת מערכי שיעור</a:t>
            </a:r>
            <a:endParaRPr lang="he-IL" sz="3600" dirty="0"/>
          </a:p>
        </p:txBody>
      </p:sp>
      <p:sp>
        <p:nvSpPr>
          <p:cNvPr id="24" name="תיבת טקסט 23">
            <a:extLst>
              <a:ext uri="{FF2B5EF4-FFF2-40B4-BE49-F238E27FC236}">
                <a16:creationId xmlns:a16="http://schemas.microsoft.com/office/drawing/2014/main" id="{2F5459FF-3D08-4E01-A6F8-5D2C3B88FCDC}"/>
              </a:ext>
            </a:extLst>
          </p:cNvPr>
          <p:cNvSpPr txBox="1"/>
          <p:nvPr/>
        </p:nvSpPr>
        <p:spPr>
          <a:xfrm>
            <a:off x="967321" y="5131993"/>
            <a:ext cx="1025418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4400" b="1" dirty="0">
                <a:ln w="0"/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חיפוש מערכי שיעור </a:t>
            </a:r>
            <a:r>
              <a:rPr lang="he-IL" sz="4400" b="1" dirty="0" err="1">
                <a:ln w="0"/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קיימיםשז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114968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 descr="תמונה שמכילה אור&#10;&#10;התיאור נוצר באופן אוטומטי">
            <a:extLst>
              <a:ext uri="{FF2B5EF4-FFF2-40B4-BE49-F238E27FC236}">
                <a16:creationId xmlns:a16="http://schemas.microsoft.com/office/drawing/2014/main" id="{247387D5-292C-4B59-8D3D-87EA9D1D5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29" y="1759918"/>
            <a:ext cx="5526729" cy="315160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2D8C2F39-4F51-4449-B74A-3899FD57AB6B}"/>
              </a:ext>
            </a:extLst>
          </p:cNvPr>
          <p:cNvSpPr/>
          <p:nvPr/>
        </p:nvSpPr>
        <p:spPr>
          <a:xfrm>
            <a:off x="9059928" y="2037355"/>
            <a:ext cx="2869648" cy="953827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העלאה וחיפוש </a:t>
            </a:r>
          </a:p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תכנים ומערכי שיעור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32548DDE-FB0D-4603-B91F-595A1400DE75}"/>
              </a:ext>
            </a:extLst>
          </p:cNvPr>
          <p:cNvSpPr/>
          <p:nvPr/>
        </p:nvSpPr>
        <p:spPr>
          <a:xfrm>
            <a:off x="-1255694" y="5812970"/>
            <a:ext cx="8341813" cy="953827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אלמנט חכם-למידת משתמש </a:t>
            </a:r>
          </a:p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והצעת תכנים רלוונטיים כרשת סמנטית.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E2599671-BDDE-4AF2-9459-695DDE09F9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230" y="169682"/>
            <a:ext cx="2375868" cy="18199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8A2CBDCD-143A-4C1A-A03F-BC3E5F9C6C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45" y="157830"/>
            <a:ext cx="2375868" cy="18094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תמונה 12" descr="תמונה שמכילה חוץ, שלט, אדום, תנועה&#10;&#10;התיאור נוצר באופן אוטומטי">
            <a:extLst>
              <a:ext uri="{FF2B5EF4-FFF2-40B4-BE49-F238E27FC236}">
                <a16:creationId xmlns:a16="http://schemas.microsoft.com/office/drawing/2014/main" id="{11F60DA2-0F98-496D-A13D-88085C1A0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443" y="4510042"/>
            <a:ext cx="2344655" cy="17798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מלבן 13">
            <a:extLst>
              <a:ext uri="{FF2B5EF4-FFF2-40B4-BE49-F238E27FC236}">
                <a16:creationId xmlns:a16="http://schemas.microsoft.com/office/drawing/2014/main" id="{EC805175-6366-4E86-8097-F3A43E0FDD97}"/>
              </a:ext>
            </a:extLst>
          </p:cNvPr>
          <p:cNvSpPr/>
          <p:nvPr/>
        </p:nvSpPr>
        <p:spPr>
          <a:xfrm>
            <a:off x="419601" y="1957956"/>
            <a:ext cx="2686905" cy="523068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מודול פרופיל מורה </a:t>
            </a:r>
          </a:p>
        </p:txBody>
      </p:sp>
      <p:sp>
        <p:nvSpPr>
          <p:cNvPr id="15" name="מלבן 14">
            <a:extLst>
              <a:ext uri="{FF2B5EF4-FFF2-40B4-BE49-F238E27FC236}">
                <a16:creationId xmlns:a16="http://schemas.microsoft.com/office/drawing/2014/main" id="{4B60BD15-8189-41BD-B938-7F90EDE1C7FD}"/>
              </a:ext>
            </a:extLst>
          </p:cNvPr>
          <p:cNvSpPr/>
          <p:nvPr/>
        </p:nvSpPr>
        <p:spPr>
          <a:xfrm>
            <a:off x="9100834" y="6290420"/>
            <a:ext cx="2723774" cy="523068"/>
          </a:xfrm>
          <a:prstGeom prst="rect">
            <a:avLst/>
          </a:prstGeom>
          <a:noFill/>
        </p:spPr>
        <p:txBody>
          <a:bodyPr wrap="none" lIns="91416" tIns="45708" rIns="91416" bIns="45708">
            <a:spAutoFit/>
          </a:bodyPr>
          <a:lstStyle/>
          <a:p>
            <a:pPr algn="ctr"/>
            <a:r>
              <a:rPr lang="he-IL" sz="2799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דירוג ומישוב תכנים</a:t>
            </a:r>
          </a:p>
        </p:txBody>
      </p:sp>
      <p:sp>
        <p:nvSpPr>
          <p:cNvPr id="16" name="מלבן 15">
            <a:extLst>
              <a:ext uri="{FF2B5EF4-FFF2-40B4-BE49-F238E27FC236}">
                <a16:creationId xmlns:a16="http://schemas.microsoft.com/office/drawing/2014/main" id="{C9661E2A-7959-48C4-A959-C8B166A4FDEA}"/>
              </a:ext>
            </a:extLst>
          </p:cNvPr>
          <p:cNvSpPr/>
          <p:nvPr/>
        </p:nvSpPr>
        <p:spPr>
          <a:xfrm>
            <a:off x="3108712" y="2239490"/>
            <a:ext cx="6705619" cy="1015399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he-IL" sz="5998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מערכת שיתוף </a:t>
            </a:r>
            <a:endParaRPr lang="en-US" sz="5998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מלבן 16">
            <a:extLst>
              <a:ext uri="{FF2B5EF4-FFF2-40B4-BE49-F238E27FC236}">
                <a16:creationId xmlns:a16="http://schemas.microsoft.com/office/drawing/2014/main" id="{BA151ABE-9FFF-4B30-90FA-FF8EC75FCF97}"/>
              </a:ext>
            </a:extLst>
          </p:cNvPr>
          <p:cNvSpPr/>
          <p:nvPr/>
        </p:nvSpPr>
        <p:spPr>
          <a:xfrm>
            <a:off x="3072907" y="3033029"/>
            <a:ext cx="6705619" cy="1015399"/>
          </a:xfrm>
          <a:prstGeom prst="rect">
            <a:avLst/>
          </a:prstGeom>
          <a:noFill/>
        </p:spPr>
        <p:txBody>
          <a:bodyPr wrap="square" lIns="91416" tIns="45708" rIns="91416" bIns="45708">
            <a:spAutoFit/>
          </a:bodyPr>
          <a:lstStyle/>
          <a:p>
            <a:pPr algn="ctr"/>
            <a:r>
              <a:rPr lang="he-IL" sz="5998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תכני הוראה</a:t>
            </a:r>
            <a:endParaRPr lang="en-US" sz="5998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תמונה 18" descr="תמונה שמכילה ציור&#10;&#10;התיאור נוצר באופן אוטומטי">
            <a:extLst>
              <a:ext uri="{FF2B5EF4-FFF2-40B4-BE49-F238E27FC236}">
                <a16:creationId xmlns:a16="http://schemas.microsoft.com/office/drawing/2014/main" id="{E8851A75-E682-44F5-91A3-1965AEA751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1" y="4021599"/>
            <a:ext cx="2336333" cy="17798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חץ: ימינה 1">
            <a:extLst>
              <a:ext uri="{FF2B5EF4-FFF2-40B4-BE49-F238E27FC236}">
                <a16:creationId xmlns:a16="http://schemas.microsoft.com/office/drawing/2014/main" id="{25C5779E-A8EC-4173-95BF-CB86F4412EAA}"/>
              </a:ext>
            </a:extLst>
          </p:cNvPr>
          <p:cNvSpPr/>
          <p:nvPr/>
        </p:nvSpPr>
        <p:spPr>
          <a:xfrm rot="1763896">
            <a:off x="3288051" y="925918"/>
            <a:ext cx="1434112" cy="100893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חץ: ימינה 29">
            <a:extLst>
              <a:ext uri="{FF2B5EF4-FFF2-40B4-BE49-F238E27FC236}">
                <a16:creationId xmlns:a16="http://schemas.microsoft.com/office/drawing/2014/main" id="{5BD606C7-7FFC-4607-A1C7-1B2918FED177}"/>
              </a:ext>
            </a:extLst>
          </p:cNvPr>
          <p:cNvSpPr/>
          <p:nvPr/>
        </p:nvSpPr>
        <p:spPr>
          <a:xfrm rot="19540250">
            <a:off x="3179242" y="4609187"/>
            <a:ext cx="1434112" cy="100893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חץ: ימינה 30">
            <a:extLst>
              <a:ext uri="{FF2B5EF4-FFF2-40B4-BE49-F238E27FC236}">
                <a16:creationId xmlns:a16="http://schemas.microsoft.com/office/drawing/2014/main" id="{99EC958A-6640-4448-8103-5449C97640A6}"/>
              </a:ext>
            </a:extLst>
          </p:cNvPr>
          <p:cNvSpPr/>
          <p:nvPr/>
        </p:nvSpPr>
        <p:spPr>
          <a:xfrm rot="12617560">
            <a:off x="8003662" y="4683821"/>
            <a:ext cx="1434112" cy="100893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חץ: ימינה 31">
            <a:extLst>
              <a:ext uri="{FF2B5EF4-FFF2-40B4-BE49-F238E27FC236}">
                <a16:creationId xmlns:a16="http://schemas.microsoft.com/office/drawing/2014/main" id="{7138BEC5-25D6-4ECF-A66B-EFEF8A89B2DF}"/>
              </a:ext>
            </a:extLst>
          </p:cNvPr>
          <p:cNvSpPr/>
          <p:nvPr/>
        </p:nvSpPr>
        <p:spPr>
          <a:xfrm rot="8759335">
            <a:off x="8010098" y="950770"/>
            <a:ext cx="1434112" cy="1008937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מלבן 17">
            <a:extLst>
              <a:ext uri="{FF2B5EF4-FFF2-40B4-BE49-F238E27FC236}">
                <a16:creationId xmlns:a16="http://schemas.microsoft.com/office/drawing/2014/main" id="{81DC26FB-7A87-4907-85D3-CDFA1B17338D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949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לום מסך, צילום, שונה, איש&#10;&#10;התיאור נוצר באופן אוטומטי">
            <a:hlinkClick r:id="rId2" action="ppaction://hlinksldjump"/>
            <a:extLst>
              <a:ext uri="{FF2B5EF4-FFF2-40B4-BE49-F238E27FC236}">
                <a16:creationId xmlns:a16="http://schemas.microsoft.com/office/drawing/2014/main" id="{88E8D5DC-195E-425B-8AD3-890E5BB13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052736"/>
            <a:ext cx="11953328" cy="5688632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FE914FBD-139A-465A-952C-AA277890B378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EF884F97-1D3C-4B29-B716-3BC8A2E5BD3F}"/>
              </a:ext>
            </a:extLst>
          </p:cNvPr>
          <p:cNvSpPr/>
          <p:nvPr/>
        </p:nvSpPr>
        <p:spPr>
          <a:xfrm>
            <a:off x="4582244" y="-55260"/>
            <a:ext cx="319670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דף נחיתה</a:t>
            </a:r>
          </a:p>
        </p:txBody>
      </p:sp>
    </p:spTree>
    <p:extLst>
      <p:ext uri="{BB962C8B-B14F-4D97-AF65-F5344CB8AC3E}">
        <p14:creationId xmlns:p14="http://schemas.microsoft.com/office/powerpoint/2010/main" val="78988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 descr="תמונה שמכילה צילום מסך&#10;&#10;התיאור נוצר באופן אוטומטי">
            <a:hlinkClick r:id="rId3" action="ppaction://hlinksldjump"/>
            <a:extLst>
              <a:ext uri="{FF2B5EF4-FFF2-40B4-BE49-F238E27FC236}">
                <a16:creationId xmlns:a16="http://schemas.microsoft.com/office/drawing/2014/main" id="{ADCB746A-58B5-4141-8808-B8E9CEFBFE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1777" r="7689"/>
          <a:stretch/>
        </p:blipFill>
        <p:spPr>
          <a:xfrm>
            <a:off x="23042" y="988033"/>
            <a:ext cx="12165783" cy="6095728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409419FD-6394-4B0C-BE7E-D871FFCF9DC4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6BE8F29D-AF2B-4DE0-94A5-47201A286FF8}"/>
              </a:ext>
            </a:extLst>
          </p:cNvPr>
          <p:cNvSpPr/>
          <p:nvPr/>
        </p:nvSpPr>
        <p:spPr>
          <a:xfrm>
            <a:off x="3790156" y="-55367"/>
            <a:ext cx="497443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דף פרופיל אישי</a:t>
            </a:r>
          </a:p>
        </p:txBody>
      </p:sp>
    </p:spTree>
    <p:extLst>
      <p:ext uri="{BB962C8B-B14F-4D97-AF65-F5344CB8AC3E}">
        <p14:creationId xmlns:p14="http://schemas.microsoft.com/office/powerpoint/2010/main" val="308793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תמונה שמכילה צילום מסך, צילום, שונה, איש&#10;&#10;התיאור נוצר באופן אוטומטי">
            <a:hlinkClick r:id="rId2" action="ppaction://hlinksldjump"/>
            <a:extLst>
              <a:ext uri="{FF2B5EF4-FFF2-40B4-BE49-F238E27FC236}">
                <a16:creationId xmlns:a16="http://schemas.microsoft.com/office/drawing/2014/main" id="{88E8D5DC-195E-425B-8AD3-890E5BB13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7" y="980728"/>
            <a:ext cx="12188825" cy="5877272"/>
          </a:xfrm>
          <a:prstGeom prst="rect">
            <a:avLst/>
          </a:prstGeom>
        </p:spPr>
      </p:pic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D1CBA019-34CE-463E-A745-11E3BAC963D8}"/>
              </a:ext>
            </a:extLst>
          </p:cNvPr>
          <p:cNvSpPr txBox="1"/>
          <p:nvPr/>
        </p:nvSpPr>
        <p:spPr>
          <a:xfrm>
            <a:off x="7534572" y="3068960"/>
            <a:ext cx="432048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8C6A69B9-009C-4EA4-9116-A9F31CF45E64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2DFA7C80-6BF4-4900-8A3A-05FE17AA6223}"/>
              </a:ext>
            </a:extLst>
          </p:cNvPr>
          <p:cNvSpPr/>
          <p:nvPr/>
        </p:nvSpPr>
        <p:spPr>
          <a:xfrm>
            <a:off x="4622377" y="-99794"/>
            <a:ext cx="319670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דף נחיתה</a:t>
            </a:r>
          </a:p>
        </p:txBody>
      </p:sp>
    </p:spTree>
    <p:extLst>
      <p:ext uri="{BB962C8B-B14F-4D97-AF65-F5344CB8AC3E}">
        <p14:creationId xmlns:p14="http://schemas.microsoft.com/office/powerpoint/2010/main" val="242154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 descr="תמונה שמכילה צילום מסך&#10;&#10;התיאור נוצר באופן אוטומטי">
            <a:extLst>
              <a:ext uri="{FF2B5EF4-FFF2-40B4-BE49-F238E27FC236}">
                <a16:creationId xmlns:a16="http://schemas.microsoft.com/office/drawing/2014/main" id="{7E4DBFBD-75E8-4F6B-8567-F73980FC75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13801"/>
          <a:stretch/>
        </p:blipFill>
        <p:spPr>
          <a:xfrm>
            <a:off x="-1" y="908720"/>
            <a:ext cx="12188825" cy="6168740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667F5519-5772-44A3-8E5E-DCFA2C22475E}"/>
              </a:ext>
            </a:extLst>
          </p:cNvPr>
          <p:cNvSpPr/>
          <p:nvPr/>
        </p:nvSpPr>
        <p:spPr>
          <a:xfrm>
            <a:off x="4582244" y="-99638"/>
            <a:ext cx="347402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הצגת תוכן</a:t>
            </a:r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528E2C87-CC9E-4F82-8506-DA0DDE3E24A7}"/>
              </a:ext>
            </a:extLst>
          </p:cNvPr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noFill/>
          <a:ln w="14605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0569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ספרים 16x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26139_TF02787940.potx" id="{EAEC92E8-EABF-4D43-8B2C-4773992C19C6}" vid="{0AB3B247-53F2-46CC-A72B-45CB000DCCE2}"/>
    </a:ext>
  </a:extLst>
</a:theme>
</file>

<file path=ppt/theme/theme2.xml><?xml version="1.0" encoding="utf-8"?>
<a:theme xmlns:a="http://schemas.openxmlformats.org/drawingml/2006/main" name="ערכת נושא של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של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01D382-32B0-43EE-932C-28906AF37617}">
  <ds:schemaRefs>
    <ds:schemaRef ds:uri="http://schemas.microsoft.com/office/2006/metadata/properties"/>
    <ds:schemaRef ds:uri="http://schemas.microsoft.com/office/infopath/2007/PartnerControls"/>
    <ds:schemaRef ds:uri="4873beb7-5857-4685-be1f-d57550cc96c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רשת</Template>
  <TotalTime>0</TotalTime>
  <Words>1665</Words>
  <Application>Microsoft Office PowerPoint</Application>
  <PresentationFormat>מותאם אישית</PresentationFormat>
  <Paragraphs>250</Paragraphs>
  <Slides>19</Slides>
  <Notes>15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Tahoma</vt:lpstr>
      <vt:lpstr>ספרים 16x9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2019-11-25T20:02:56Z</dcterms:created>
  <dcterms:modified xsi:type="dcterms:W3CDTF">2020-01-29T18:53:20Z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